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lanta\Desktop\ewal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lanta\Desktop\ewal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lanta\Desktop\ewal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lanta\Desktop\ewal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lanta\Desktop\ewal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lanta\Desktop\ewal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lanta\Desktop\ewal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lanta\Desktop\ewal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532808398950132E-2"/>
          <c:y val="6.21709119100326E-2"/>
          <c:w val="0.88813385826771651"/>
          <c:h val="0.82844994909444147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val>
            <c:numRef>
              <c:f>Arkusz1!$A$2:$E$2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666432"/>
        <c:axId val="103667968"/>
      </c:barChart>
      <c:catAx>
        <c:axId val="103666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3667968"/>
        <c:crosses val="autoZero"/>
        <c:auto val="1"/>
        <c:lblAlgn val="ctr"/>
        <c:lblOffset val="100"/>
        <c:noMultiLvlLbl val="0"/>
      </c:catAx>
      <c:valAx>
        <c:axId val="103667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666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Arkusz1!$A$2:$E$2</c:f>
              <c:numCache>
                <c:formatCode>General</c:formatCode>
                <c:ptCount val="5"/>
                <c:pt idx="0">
                  <c:v>23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260736"/>
        <c:axId val="106262528"/>
      </c:barChart>
      <c:catAx>
        <c:axId val="10626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262528"/>
        <c:crosses val="autoZero"/>
        <c:auto val="1"/>
        <c:lblAlgn val="ctr"/>
        <c:lblOffset val="100"/>
        <c:noMultiLvlLbl val="0"/>
      </c:catAx>
      <c:valAx>
        <c:axId val="106262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260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Arkusz1!$A$2:$E$2</c:f>
              <c:numCache>
                <c:formatCode>General</c:formatCode>
                <c:ptCount val="5"/>
                <c:pt idx="0">
                  <c:v>17</c:v>
                </c:pt>
                <c:pt idx="1">
                  <c:v>5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295296"/>
        <c:axId val="106296832"/>
      </c:barChart>
      <c:catAx>
        <c:axId val="106295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6296832"/>
        <c:crosses val="autoZero"/>
        <c:auto val="1"/>
        <c:lblAlgn val="ctr"/>
        <c:lblOffset val="100"/>
        <c:noMultiLvlLbl val="0"/>
      </c:catAx>
      <c:valAx>
        <c:axId val="106296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295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[ewal4.xlsx]Arkusz1!$A$2:$E$2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8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72800"/>
        <c:axId val="108174336"/>
      </c:barChart>
      <c:catAx>
        <c:axId val="10817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174336"/>
        <c:crosses val="autoZero"/>
        <c:auto val="1"/>
        <c:lblAlgn val="ctr"/>
        <c:lblOffset val="100"/>
        <c:noMultiLvlLbl val="0"/>
      </c:catAx>
      <c:valAx>
        <c:axId val="10817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17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Arkusz1!$A$2:$E$2</c:f>
              <c:numCache>
                <c:formatCode>General</c:formatCode>
                <c:ptCount val="5"/>
                <c:pt idx="0">
                  <c:v>13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82528"/>
        <c:axId val="107873024"/>
      </c:barChart>
      <c:catAx>
        <c:axId val="108182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07873024"/>
        <c:crosses val="autoZero"/>
        <c:auto val="1"/>
        <c:lblAlgn val="ctr"/>
        <c:lblOffset val="100"/>
        <c:noMultiLvlLbl val="0"/>
      </c:catAx>
      <c:valAx>
        <c:axId val="107873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1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[ewal6.xlsx]Arkusz1!$A$2:$E$2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913984"/>
        <c:axId val="107915520"/>
      </c:barChart>
      <c:catAx>
        <c:axId val="107913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7915520"/>
        <c:crosses val="autoZero"/>
        <c:auto val="1"/>
        <c:lblAlgn val="ctr"/>
        <c:lblOffset val="100"/>
        <c:noMultiLvlLbl val="0"/>
      </c:catAx>
      <c:valAx>
        <c:axId val="10791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913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[ewal7.xlsx]Arkusz1!$A$2:$E$2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4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956480"/>
        <c:axId val="107958272"/>
      </c:barChart>
      <c:catAx>
        <c:axId val="10795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7958272"/>
        <c:crosses val="autoZero"/>
        <c:auto val="1"/>
        <c:lblAlgn val="ctr"/>
        <c:lblOffset val="100"/>
        <c:noMultiLvlLbl val="0"/>
      </c:catAx>
      <c:valAx>
        <c:axId val="10795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956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Arkusz1!$A$2:$E$2</c:f>
              <c:numCache>
                <c:formatCode>General</c:formatCode>
                <c:ptCount val="5"/>
                <c:pt idx="0">
                  <c:v>16</c:v>
                </c:pt>
                <c:pt idx="1">
                  <c:v>8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983232"/>
        <c:axId val="107984768"/>
      </c:barChart>
      <c:catAx>
        <c:axId val="107983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7984768"/>
        <c:crosses val="autoZero"/>
        <c:auto val="1"/>
        <c:lblAlgn val="ctr"/>
        <c:lblOffset val="100"/>
        <c:noMultiLvlLbl val="0"/>
      </c:catAx>
      <c:valAx>
        <c:axId val="107984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7983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8CD378-A56D-4A75-A668-A0B06C4659E7}" type="datetimeFigureOut">
              <a:rPr lang="pl-PL" smtClean="0"/>
              <a:t>2013-06-25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70703C-6784-4C1D-850E-9D53ABDFC11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Young </a:t>
            </a:r>
            <a:r>
              <a:rPr lang="pl-PL" dirty="0" err="1" smtClean="0"/>
              <a:t>Entrepreneurs</a:t>
            </a:r>
            <a:r>
              <a:rPr lang="pl-PL" dirty="0" smtClean="0"/>
              <a:t> </a:t>
            </a:r>
            <a:r>
              <a:rPr lang="pl-PL" dirty="0" err="1" smtClean="0"/>
              <a:t>Week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EVALUATION </a:t>
            </a:r>
            <a:br>
              <a:rPr lang="pl-PL" dirty="0" smtClean="0"/>
            </a:br>
            <a:r>
              <a:rPr lang="pl-PL" dirty="0" err="1" smtClean="0"/>
              <a:t>Mantova</a:t>
            </a:r>
            <a:r>
              <a:rPr lang="pl-PL" dirty="0" smtClean="0"/>
              <a:t>  8-12.05.2013 </a:t>
            </a:r>
            <a:br>
              <a:rPr lang="pl-PL" dirty="0" smtClean="0"/>
            </a:br>
            <a:r>
              <a:rPr lang="pl-PL" dirty="0" err="1" smtClean="0"/>
              <a:t>Liceo</a:t>
            </a:r>
            <a:r>
              <a:rPr lang="pl-PL" dirty="0" smtClean="0"/>
              <a:t> </a:t>
            </a:r>
            <a:r>
              <a:rPr lang="pl-PL" dirty="0" err="1" smtClean="0"/>
              <a:t>Classico</a:t>
            </a:r>
            <a:r>
              <a:rPr lang="pl-PL" dirty="0" smtClean="0"/>
              <a:t> </a:t>
            </a:r>
            <a:r>
              <a:rPr lang="pl-PL" dirty="0" err="1" smtClean="0"/>
              <a:t>Virgilio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1 = 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endParaRPr lang="pl-PL" dirty="0"/>
          </a:p>
          <a:p>
            <a:r>
              <a:rPr lang="pl-PL" dirty="0"/>
              <a:t>5</a:t>
            </a:r>
            <a:r>
              <a:rPr lang="pl-PL" dirty="0" smtClean="0"/>
              <a:t> =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bad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25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42163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How </a:t>
            </a:r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the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meeting</a:t>
            </a:r>
            <a:r>
              <a:rPr lang="pl-PL" dirty="0" smtClean="0"/>
              <a:t>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93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How </a:t>
            </a:r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along</a:t>
            </a:r>
            <a:r>
              <a:rPr lang="pl-PL" dirty="0" smtClean="0"/>
              <a:t> with </a:t>
            </a:r>
            <a:r>
              <a:rPr lang="pl-PL" dirty="0" err="1" smtClean="0"/>
              <a:t>your</a:t>
            </a:r>
            <a:r>
              <a:rPr lang="pl-PL" dirty="0" smtClean="0"/>
              <a:t> host family?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7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How </a:t>
            </a:r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err="1" smtClean="0"/>
              <a:t>getting</a:t>
            </a:r>
            <a:r>
              <a:rPr lang="pl-PL" dirty="0" smtClean="0"/>
              <a:t> to </a:t>
            </a:r>
            <a:r>
              <a:rPr lang="pl-PL" dirty="0" err="1" smtClean="0"/>
              <a:t>know</a:t>
            </a:r>
            <a:r>
              <a:rPr lang="pl-PL" dirty="0" smtClean="0"/>
              <a:t> the </a:t>
            </a:r>
            <a:r>
              <a:rPr lang="pl-PL" dirty="0" err="1" smtClean="0"/>
              <a:t>students</a:t>
            </a:r>
            <a:r>
              <a:rPr lang="pl-PL" dirty="0" smtClean="0"/>
              <a:t> from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countries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25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How  </a:t>
            </a:r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err="1" smtClean="0"/>
              <a:t>ppt</a:t>
            </a:r>
            <a:r>
              <a:rPr lang="pl-PL" dirty="0" smtClean="0"/>
              <a:t>. </a:t>
            </a:r>
            <a:r>
              <a:rPr lang="pl-PL" dirty="0" err="1" smtClean="0"/>
              <a:t>Presentations</a:t>
            </a:r>
            <a:r>
              <a:rPr lang="pl-PL" dirty="0" smtClean="0"/>
              <a:t>? (</a:t>
            </a:r>
            <a:r>
              <a:rPr lang="pl-PL" dirty="0"/>
              <a:t>H</a:t>
            </a:r>
            <a:r>
              <a:rPr lang="pl-PL" dirty="0" smtClean="0"/>
              <a:t>ow to start a business, etc.)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46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How </a:t>
            </a:r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the </a:t>
            </a:r>
            <a:r>
              <a:rPr lang="pl-PL" dirty="0" err="1" smtClean="0"/>
              <a:t>work</a:t>
            </a:r>
            <a:r>
              <a:rPr lang="pl-PL" dirty="0" smtClean="0"/>
              <a:t> in </a:t>
            </a:r>
            <a:r>
              <a:rPr lang="pl-PL" dirty="0" err="1" smtClean="0"/>
              <a:t>international</a:t>
            </a:r>
            <a:r>
              <a:rPr lang="pl-PL" dirty="0" smtClean="0"/>
              <a:t> </a:t>
            </a:r>
            <a:r>
              <a:rPr lang="pl-PL" dirty="0" err="1" smtClean="0"/>
              <a:t>groups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17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How </a:t>
            </a:r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the </a:t>
            </a:r>
            <a:r>
              <a:rPr lang="pl-PL" dirty="0" err="1" smtClean="0"/>
              <a:t>organisation</a:t>
            </a:r>
            <a:r>
              <a:rPr lang="pl-PL" dirty="0" smtClean="0"/>
              <a:t> of the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meeting</a:t>
            </a:r>
            <a:r>
              <a:rPr lang="pl-PL" dirty="0" smtClean="0"/>
              <a:t>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63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learn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things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the </a:t>
            </a:r>
            <a:r>
              <a:rPr lang="pl-PL" dirty="0" err="1" smtClean="0"/>
              <a:t>subject</a:t>
            </a:r>
            <a:r>
              <a:rPr lang="pl-PL" dirty="0" smtClean="0"/>
              <a:t> </a:t>
            </a:r>
            <a:r>
              <a:rPr lang="pl-PL" dirty="0" err="1" smtClean="0"/>
              <a:t>matter</a:t>
            </a:r>
            <a:r>
              <a:rPr lang="pl-PL" dirty="0" smtClean="0"/>
              <a:t>  of the </a:t>
            </a:r>
            <a:r>
              <a:rPr lang="pl-PL" dirty="0" err="1" smtClean="0"/>
              <a:t>project</a:t>
            </a:r>
            <a:r>
              <a:rPr lang="pl-PL" dirty="0" smtClean="0"/>
              <a:t> (</a:t>
            </a:r>
            <a:r>
              <a:rPr lang="pl-PL" dirty="0" err="1" smtClean="0"/>
              <a:t>entrepreneurship</a:t>
            </a:r>
            <a:r>
              <a:rPr lang="pl-PL" dirty="0" smtClean="0"/>
              <a:t>)?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11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into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r>
              <a:rPr lang="pl-PL" dirty="0" smtClean="0"/>
              <a:t> with </a:t>
            </a:r>
            <a:r>
              <a:rPr lang="pl-PL" dirty="0" err="1" smtClean="0"/>
              <a:t>students</a:t>
            </a:r>
            <a:r>
              <a:rPr lang="pl-PL" dirty="0" smtClean="0"/>
              <a:t> from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schools</a:t>
            </a:r>
            <a:r>
              <a:rPr lang="pl-PL" dirty="0" smtClean="0"/>
              <a:t> (as much as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wanted</a:t>
            </a:r>
            <a:r>
              <a:rPr lang="pl-PL" dirty="0" smtClean="0"/>
              <a:t>)?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25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112</Words>
  <Application>Microsoft Office PowerPoint</Application>
  <PresentationFormat>Pokaz na ekranie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Hol</vt:lpstr>
      <vt:lpstr>Young Entrepreneurs Week  EVALUATION  Mantova  8-12.05.2013  Liceo Classico Virgilio</vt:lpstr>
      <vt:lpstr>How did you like the project meeting? </vt:lpstr>
      <vt:lpstr>How did you get along with your host family?</vt:lpstr>
      <vt:lpstr>How did you like getting to know the students from other countries?</vt:lpstr>
      <vt:lpstr>How  did you like ppt. Presentations? (How to start a business, etc.)</vt:lpstr>
      <vt:lpstr>How did you like the work in international groups?</vt:lpstr>
      <vt:lpstr>How did you like the organisation of the project meeting? </vt:lpstr>
      <vt:lpstr>Did you learn new things about the subject matter  of the project (entrepreneurship)?</vt:lpstr>
      <vt:lpstr>Did you get into contact with students from other schools (as much as you wanted)?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– Young Entrepreneurs Week   Mantova  8-12.05.2013  Liceo Classico Virgilio</dc:title>
  <dc:creator>Jolanta Styp-Rekowska</dc:creator>
  <cp:lastModifiedBy>Jolanta Styp-Rekowska</cp:lastModifiedBy>
  <cp:revision>11</cp:revision>
  <dcterms:created xsi:type="dcterms:W3CDTF">2013-06-24T14:39:59Z</dcterms:created>
  <dcterms:modified xsi:type="dcterms:W3CDTF">2013-06-25T16:42:48Z</dcterms:modified>
</cp:coreProperties>
</file>