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lvl1pPr algn="ctr" defTabSz="584200">
      <a:defRPr sz="3600">
        <a:latin typeface="Helvetica Light"/>
        <a:ea typeface="Helvetica Light"/>
        <a:cs typeface="Helvetica Light"/>
        <a:sym typeface="Helvetica Light"/>
      </a:defRPr>
    </a:lvl1pPr>
    <a:lvl2pPr algn="ctr" defTabSz="584200">
      <a:defRPr sz="3600">
        <a:latin typeface="Helvetica Light"/>
        <a:ea typeface="Helvetica Light"/>
        <a:cs typeface="Helvetica Light"/>
        <a:sym typeface="Helvetica Light"/>
      </a:defRPr>
    </a:lvl2pPr>
    <a:lvl3pPr algn="ctr" defTabSz="584200">
      <a:defRPr sz="3600">
        <a:latin typeface="Helvetica Light"/>
        <a:ea typeface="Helvetica Light"/>
        <a:cs typeface="Helvetica Light"/>
        <a:sym typeface="Helvetica Light"/>
      </a:defRPr>
    </a:lvl3pPr>
    <a:lvl4pPr algn="ctr" defTabSz="584200">
      <a:defRPr sz="3600">
        <a:latin typeface="Helvetica Light"/>
        <a:ea typeface="Helvetica Light"/>
        <a:cs typeface="Helvetica Light"/>
        <a:sym typeface="Helvetica Light"/>
      </a:defRPr>
    </a:lvl4pPr>
    <a:lvl5pPr algn="ctr" defTabSz="584200">
      <a:defRPr sz="3600">
        <a:latin typeface="Helvetica Light"/>
        <a:ea typeface="Helvetica Light"/>
        <a:cs typeface="Helvetica Light"/>
        <a:sym typeface="Helvetica Light"/>
      </a:defRPr>
    </a:lvl5pPr>
    <a:lvl6pPr algn="ctr" defTabSz="584200">
      <a:defRPr sz="3600">
        <a:latin typeface="Helvetica Light"/>
        <a:ea typeface="Helvetica Light"/>
        <a:cs typeface="Helvetica Light"/>
        <a:sym typeface="Helvetica Light"/>
      </a:defRPr>
    </a:lvl6pPr>
    <a:lvl7pPr algn="ctr" defTabSz="584200">
      <a:defRPr sz="3600">
        <a:latin typeface="Helvetica Light"/>
        <a:ea typeface="Helvetica Light"/>
        <a:cs typeface="Helvetica Light"/>
        <a:sym typeface="Helvetica Light"/>
      </a:defRPr>
    </a:lvl7pPr>
    <a:lvl8pPr algn="ctr" defTabSz="584200">
      <a:defRPr sz="3600">
        <a:latin typeface="Helvetica Light"/>
        <a:ea typeface="Helvetica Light"/>
        <a:cs typeface="Helvetica Light"/>
        <a:sym typeface="Helvetica Light"/>
      </a:defRPr>
    </a:lvl8pPr>
    <a:lvl9pPr algn="ctr" defTabSz="584200">
      <a:defRPr sz="3600">
        <a:latin typeface="Helvetica Light"/>
        <a:ea typeface="Helvetica Light"/>
        <a:cs typeface="Helvetica Light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D2E8"/>
          </a:solidFill>
        </a:fill>
      </a:tcStyle>
    </a:wholeTbl>
    <a:band2H>
      <a:tcTxStyle b="def" i="def"/>
      <a:tcStyle>
        <a:tcBdr/>
        <a:fill>
          <a:solidFill>
            <a:srgbClr val="E6EAF4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2E7CB"/>
          </a:solidFill>
        </a:fill>
      </a:tcStyle>
    </a:wholeTbl>
    <a:band2H>
      <a:tcTxStyle b="def" i="def"/>
      <a:tcStyle>
        <a:tcBdr/>
        <a:fill>
          <a:solidFill>
            <a:srgbClr val="F8F4E7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CBD2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5CDDE"/>
          </a:solidFill>
        </a:fill>
      </a:tcStyle>
    </a:wholeTbl>
    <a:band2H>
      <a:tcTxStyle b="def" i="def"/>
      <a:tcStyle>
        <a:tcBdr/>
        <a:fill>
          <a:solidFill>
            <a:srgbClr val="EBE8E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73F9B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30" name="Shape 3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>
            <p:ph type="title"/>
          </p:nvPr>
        </p:nvSpPr>
        <p:spPr>
          <a:xfrm>
            <a:off x="1270000" y="0"/>
            <a:ext cx="10464800" cy="49403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6" name="Shape 6"/>
          <p:cNvSpPr/>
          <p:nvPr>
            <p:ph type="body" idx="1"/>
          </p:nvPr>
        </p:nvSpPr>
        <p:spPr>
          <a:xfrm>
            <a:off x="1270000" y="5029200"/>
            <a:ext cx="10464800" cy="3568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>
            <p:ph type="title"/>
          </p:nvPr>
        </p:nvSpPr>
        <p:spPr>
          <a:xfrm>
            <a:off x="1270000" y="4279900"/>
            <a:ext cx="10464800" cy="3860800"/>
          </a:xfrm>
          <a:prstGeom prst="rect">
            <a:avLst/>
          </a:prstGeom>
        </p:spPr>
        <p:txBody>
          <a:bodyPr anchor="b"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9" name="Shape 9"/>
          <p:cNvSpPr/>
          <p:nvPr>
            <p:ph type="body" idx="1"/>
          </p:nvPr>
        </p:nvSpPr>
        <p:spPr>
          <a:xfrm>
            <a:off x="1270000" y="8191500"/>
            <a:ext cx="10464800" cy="156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>
            <p:ph type="title"/>
          </p:nvPr>
        </p:nvSpPr>
        <p:spPr>
          <a:xfrm>
            <a:off x="952500" y="0"/>
            <a:ext cx="5334000" cy="4622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 lvl="0">
              <a:defRPr sz="1800"/>
            </a:pPr>
            <a:r>
              <a:rPr sz="6000"/>
              <a:t>Title Text</a:t>
            </a:r>
          </a:p>
        </p:txBody>
      </p:sp>
      <p:sp>
        <p:nvSpPr>
          <p:cNvPr id="14" name="Shape 14"/>
          <p:cNvSpPr/>
          <p:nvPr>
            <p:ph type="body" idx="1"/>
          </p:nvPr>
        </p:nvSpPr>
        <p:spPr>
          <a:xfrm>
            <a:off x="952500" y="4762500"/>
            <a:ext cx="5334000" cy="4991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0" algn="ctr">
              <a:spcBef>
                <a:spcPts val="0"/>
              </a:spcBef>
              <a:buSzTx/>
              <a:buNone/>
              <a:defRPr sz="3200"/>
            </a:lvl2pPr>
            <a:lvl3pPr marL="0" indent="0" algn="ctr">
              <a:spcBef>
                <a:spcPts val="0"/>
              </a:spcBef>
              <a:buSzTx/>
              <a:buNone/>
              <a:defRPr sz="3200"/>
            </a:lvl3pPr>
            <a:lvl4pPr marL="0" indent="0" algn="ctr">
              <a:spcBef>
                <a:spcPts val="0"/>
              </a:spcBef>
              <a:buSzTx/>
              <a:buNone/>
              <a:defRPr sz="3200"/>
            </a:lvl4pPr>
            <a:lvl5pPr marL="0" indent="0" algn="ctr">
              <a:spcBef>
                <a:spcPts val="0"/>
              </a:spcBef>
              <a:buSzTx/>
              <a:buNone/>
              <a:defRPr sz="3200"/>
            </a:lvl5pPr>
          </a:lstStyle>
          <a:p>
            <a:pPr lvl="0">
              <a:defRPr sz="1800"/>
            </a:pPr>
            <a:r>
              <a:rPr sz="3200"/>
              <a:t>Body Level One</a:t>
            </a:r>
            <a:endParaRPr sz="3200"/>
          </a:p>
          <a:p>
            <a:pPr lvl="1">
              <a:defRPr sz="1800"/>
            </a:pPr>
            <a:r>
              <a:rPr sz="3200"/>
              <a:t>Body Level Two</a:t>
            </a:r>
            <a:endParaRPr sz="3200"/>
          </a:p>
          <a:p>
            <a:pPr lvl="2">
              <a:defRPr sz="1800"/>
            </a:pPr>
            <a:r>
              <a:rPr sz="3200"/>
              <a:t>Body Level Three</a:t>
            </a:r>
            <a:endParaRPr sz="3200"/>
          </a:p>
          <a:p>
            <a:pPr lvl="3">
              <a:defRPr sz="1800"/>
            </a:pPr>
            <a:r>
              <a:rPr sz="3200"/>
              <a:t>Body Level Four</a:t>
            </a:r>
            <a:endParaRPr sz="3200"/>
          </a:p>
          <a:p>
            <a:pPr lvl="4">
              <a:defRPr sz="1800"/>
            </a:pPr>
            <a:r>
              <a:rPr sz="32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>
            <p:ph type="title"/>
          </p:nvPr>
        </p:nvSpPr>
        <p:spPr>
          <a:xfrm>
            <a:off x="952500" y="93506"/>
            <a:ext cx="11099800" cy="2860988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</p:spTree>
  </p:cSld>
  <p:clrMapOvr>
    <a:masterClrMapping/>
  </p:clrMapOvr>
  <p:transition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19" name="Shape 1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22" name="Shape 22"/>
          <p:cNvSpPr/>
          <p:nvPr>
            <p:ph type="body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Body Level One</a:t>
            </a:r>
            <a:endParaRPr sz="2800"/>
          </a:p>
          <a:p>
            <a:pPr lvl="1">
              <a:defRPr sz="1800"/>
            </a:pPr>
            <a:r>
              <a:rPr sz="2800"/>
              <a:t>Body Level Two</a:t>
            </a:r>
            <a:endParaRPr sz="2800"/>
          </a:p>
          <a:p>
            <a:pPr lvl="2">
              <a:defRPr sz="1800"/>
            </a:pPr>
            <a:r>
              <a:rPr sz="2800"/>
              <a:t>Body Level Three</a:t>
            </a:r>
            <a:endParaRPr sz="2800"/>
          </a:p>
          <a:p>
            <a:pPr lvl="3">
              <a:defRPr sz="1800"/>
            </a:pPr>
            <a:r>
              <a:rPr sz="2800"/>
              <a:t>Body Level Four</a:t>
            </a:r>
            <a:endParaRPr sz="2800"/>
          </a:p>
          <a:p>
            <a:pPr lvl="4">
              <a:defRPr sz="1800"/>
            </a:pPr>
            <a:r>
              <a:rPr sz="28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Ovr>
    <a:masterClrMapping/>
  </p:clrMapOvr>
  <p:transition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8000"/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 fontScale="100000" lnSpcReduction="0"/>
          </a:bodyPr>
          <a:lstStyle/>
          <a:p>
            <a:pPr lvl="0">
              <a:defRPr sz="1800"/>
            </a:pPr>
            <a:r>
              <a:rPr sz="3600"/>
              <a:t>Body Level One</a:t>
            </a:r>
            <a:endParaRPr sz="3600"/>
          </a:p>
          <a:p>
            <a:pPr lvl="1">
              <a:defRPr sz="1800"/>
            </a:pPr>
            <a:r>
              <a:rPr sz="3600"/>
              <a:t>Body Level Two</a:t>
            </a:r>
            <a:endParaRPr sz="3600"/>
          </a:p>
          <a:p>
            <a:pPr lvl="2">
              <a:defRPr sz="1800"/>
            </a:pPr>
            <a:r>
              <a:rPr sz="3600"/>
              <a:t>Body Level Three</a:t>
            </a:r>
            <a:endParaRPr sz="3600"/>
          </a:p>
          <a:p>
            <a:pPr lvl="3">
              <a:defRPr sz="1800"/>
            </a:pPr>
            <a:r>
              <a:rPr sz="3600"/>
              <a:t>Body Level Four</a:t>
            </a:r>
            <a:endParaRPr sz="3600"/>
          </a:p>
          <a:p>
            <a:pPr lvl="4">
              <a:defRPr sz="1800"/>
            </a:pPr>
            <a:r>
              <a:rPr sz="3600"/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spd="med" advClick="1"/>
  <p:txStyles>
    <p:titleStyle>
      <a:lvl1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1pPr>
      <a:lvl2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2pPr>
      <a:lvl3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3pPr>
      <a:lvl4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4pPr>
      <a:lvl5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5pPr>
      <a:lvl6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6pPr>
      <a:lvl7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7pPr>
      <a:lvl8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8pPr>
      <a:lvl9pPr algn="ctr" defTabSz="584200">
        <a:defRPr sz="8000">
          <a:latin typeface="Helvetica Light"/>
          <a:ea typeface="Helvetica Light"/>
          <a:cs typeface="Helvetica Light"/>
          <a:sym typeface="Helvetica Light"/>
        </a:defRPr>
      </a:lvl9pPr>
    </p:titleStyle>
    <p:bodyStyle>
      <a:lvl1pPr marL="444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1pPr>
      <a:lvl2pPr marL="889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2pPr>
      <a:lvl3pPr marL="1333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3pPr>
      <a:lvl4pPr marL="1778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4pPr>
      <a:lvl5pPr marL="2222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5pPr>
      <a:lvl6pPr marL="2667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6pPr>
      <a:lvl7pPr marL="3111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7pPr>
      <a:lvl8pPr marL="35560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8pPr>
      <a:lvl9pPr marL="4000500" indent="-444500" defTabSz="584200">
        <a:spcBef>
          <a:spcPts val="4200"/>
        </a:spcBef>
        <a:buSzPct val="75000"/>
        <a:buChar char="•"/>
        <a:defRPr sz="3600">
          <a:latin typeface="Helvetica Light"/>
          <a:ea typeface="Helvetica Light"/>
          <a:cs typeface="Helvetica Light"/>
          <a:sym typeface="Helvetica Light"/>
        </a:defRPr>
      </a:lvl9pPr>
    </p:bodyStyle>
    <p:otherStyle>
      <a:lvl1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1pPr>
      <a:lvl2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2pPr>
      <a:lvl3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3pPr>
      <a:lvl4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4pPr>
      <a:lvl5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5pPr>
      <a:lvl6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6pPr>
      <a:lvl7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7pPr>
      <a:lvl8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8pPr>
      <a:lvl9pPr algn="r" defTabSz="584200">
        <a:defRPr sz="1200">
          <a:solidFill>
            <a:schemeClr val="tx1"/>
          </a:solidFill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2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age3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287035" y="3192479"/>
            <a:ext cx="5516878" cy="648987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190500" dist="127000" dir="2932151">
              <a:srgbClr val="000000">
                <a:alpha val="17966"/>
              </a:srgbClr>
            </a:outerShdw>
          </a:effectLst>
        </p:spPr>
      </p:pic>
    </p:spTree>
  </p:cSld>
  <p:clrMapOvr>
    <a:masterClrMapping/>
  </p:clrMapOvr>
  <p:transition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presetClass="entr" presetSubtype="9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3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4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6" name="image5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409111" y="5449985"/>
            <a:ext cx="3352802" cy="270510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  <p:cond evt="onBegin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presetClass="entr" presetSubtype="2" presetID="7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3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6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1" name="Shape 4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2" name="image7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5" name="Shape 45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46" name="image8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49" name="Shape 49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0" name="image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3" name="Shape 53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4" name="image10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58" name="image11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sp>
        <p:nvSpPr>
          <p:cNvPr id="61" name="Shape 61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</a:p>
        </p:txBody>
      </p:sp>
      <p:pic>
        <p:nvPicPr>
          <p:cNvPr id="62" name="Kenguru9.png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 advClick="1">
    <p:dissolve/>
  </p:transition>
</p:sld>
</file>

<file path=ppt/theme/theme1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365C0"/>
          </a:solidFill>
          <a:prstDash val="solid"/>
          <a:bevel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Light"/>
            <a:ea typeface="Helvetica Light"/>
            <a:cs typeface="Helvetica Light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