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Loss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Week1</c:v>
                </c:pt>
                <c:pt idx="1">
                  <c:v>Week 2</c:v>
                </c:pt>
                <c:pt idx="2">
                  <c:v>Complete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175</c:v>
                </c:pt>
                <c:pt idx="1">
                  <c:v>15</c:v>
                </c:pt>
                <c:pt idx="2">
                  <c:v>190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Win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Week1</c:v>
                </c:pt>
                <c:pt idx="1">
                  <c:v>Week 2</c:v>
                </c:pt>
                <c:pt idx="2">
                  <c:v>Complete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200</c:v>
                </c:pt>
                <c:pt idx="1">
                  <c:v>200</c:v>
                </c:pt>
                <c:pt idx="2">
                  <c:v>400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Profit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Week1</c:v>
                </c:pt>
                <c:pt idx="1">
                  <c:v>Week 2</c:v>
                </c:pt>
                <c:pt idx="2">
                  <c:v>Complete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25</c:v>
                </c:pt>
                <c:pt idx="1">
                  <c:v>185</c:v>
                </c:pt>
                <c:pt idx="2">
                  <c:v>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265984"/>
        <c:axId val="147378176"/>
      </c:barChart>
      <c:catAx>
        <c:axId val="144265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47378176"/>
        <c:crosses val="autoZero"/>
        <c:auto val="1"/>
        <c:lblAlgn val="ctr"/>
        <c:lblOffset val="100"/>
        <c:noMultiLvlLbl val="0"/>
      </c:catAx>
      <c:valAx>
        <c:axId val="147378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265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7745-58B8-49EB-ACB2-1904D1C59FF9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520-8525-4043-96E4-7300575134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7745-58B8-49EB-ACB2-1904D1C59FF9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520-8525-4043-96E4-7300575134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7745-58B8-49EB-ACB2-1904D1C59FF9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520-8525-4043-96E4-7300575134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7745-58B8-49EB-ACB2-1904D1C59FF9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520-8525-4043-96E4-7300575134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7745-58B8-49EB-ACB2-1904D1C59FF9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520-8525-4043-96E4-7300575134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7745-58B8-49EB-ACB2-1904D1C59FF9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520-8525-4043-96E4-7300575134D7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7745-58B8-49EB-ACB2-1904D1C59FF9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520-8525-4043-96E4-7300575134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7745-58B8-49EB-ACB2-1904D1C59FF9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520-8525-4043-96E4-7300575134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7745-58B8-49EB-ACB2-1904D1C59FF9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520-8525-4043-96E4-7300575134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7745-58B8-49EB-ACB2-1904D1C59FF9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E95520-8525-4043-96E4-7300575134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7745-58B8-49EB-ACB2-1904D1C59FF9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520-8525-4043-96E4-7300575134D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BA47745-58B8-49EB-ACB2-1904D1C59FF9}" type="datetimeFigureOut">
              <a:rPr lang="it-IT" smtClean="0"/>
              <a:t>11/05/2013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CE95520-8525-4043-96E4-7300575134D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Language </a:t>
            </a:r>
            <a:r>
              <a:rPr lang="it-IT" dirty="0" err="1" smtClean="0"/>
              <a:t>Lessons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19140000">
            <a:off x="2255981" y="2525609"/>
            <a:ext cx="6511131" cy="3057102"/>
          </a:xfrm>
        </p:spPr>
        <p:txBody>
          <a:bodyPr>
            <a:normAutofit/>
          </a:bodyPr>
          <a:lstStyle/>
          <a:p>
            <a:r>
              <a:rPr lang="it-IT" dirty="0" smtClean="0"/>
              <a:t>-English</a:t>
            </a:r>
          </a:p>
          <a:p>
            <a:r>
              <a:rPr lang="it-IT" dirty="0" smtClean="0"/>
              <a:t>-</a:t>
            </a:r>
            <a:r>
              <a:rPr lang="it-IT" dirty="0" err="1" smtClean="0"/>
              <a:t>German</a:t>
            </a:r>
            <a:endParaRPr lang="it-IT" dirty="0" smtClean="0"/>
          </a:p>
          <a:p>
            <a:r>
              <a:rPr lang="it-IT" dirty="0" smtClean="0"/>
              <a:t>-</a:t>
            </a:r>
            <a:r>
              <a:rPr lang="it-IT" dirty="0" err="1" smtClean="0"/>
              <a:t>Swedish</a:t>
            </a:r>
            <a:endParaRPr lang="it-IT" dirty="0" smtClean="0"/>
          </a:p>
          <a:p>
            <a:r>
              <a:rPr lang="it-IT" dirty="0" smtClean="0"/>
              <a:t>-</a:t>
            </a:r>
            <a:r>
              <a:rPr lang="it-IT" dirty="0" err="1" smtClean="0"/>
              <a:t>italian</a:t>
            </a:r>
            <a:endParaRPr lang="it-IT" dirty="0"/>
          </a:p>
          <a:p>
            <a:r>
              <a:rPr lang="it-IT" dirty="0" smtClean="0"/>
              <a:t>-</a:t>
            </a:r>
            <a:r>
              <a:rPr lang="it-IT" dirty="0" err="1" smtClean="0"/>
              <a:t>polish</a:t>
            </a:r>
            <a:endParaRPr lang="it-IT" dirty="0" smtClean="0"/>
          </a:p>
          <a:p>
            <a:r>
              <a:rPr lang="it-IT" dirty="0" smtClean="0"/>
              <a:t>-</a:t>
            </a:r>
            <a:r>
              <a:rPr lang="it-IT" dirty="0" err="1" smtClean="0"/>
              <a:t>hungarian</a:t>
            </a:r>
            <a:endParaRPr lang="it-IT" dirty="0" smtClean="0"/>
          </a:p>
          <a:p>
            <a:r>
              <a:rPr lang="it-IT" dirty="0" smtClean="0"/>
              <a:t>-</a:t>
            </a:r>
            <a:r>
              <a:rPr lang="it-IT" dirty="0" err="1" smtClean="0"/>
              <a:t>finnish</a:t>
            </a:r>
            <a:endParaRPr lang="it-IT" dirty="0" smtClean="0"/>
          </a:p>
          <a:p>
            <a:r>
              <a:rPr lang="it-IT" dirty="0" smtClean="0"/>
              <a:t>-</a:t>
            </a:r>
            <a:r>
              <a:rPr lang="it-IT" dirty="0" err="1" smtClean="0"/>
              <a:t>russian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725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 err="1" smtClean="0"/>
              <a:t>Why</a:t>
            </a:r>
            <a:r>
              <a:rPr lang="it-IT" sz="3200" dirty="0" smtClean="0"/>
              <a:t> </a:t>
            </a:r>
            <a:r>
              <a:rPr lang="it-IT" sz="3200" dirty="0" err="1" smtClean="0"/>
              <a:t>Us</a:t>
            </a:r>
            <a:r>
              <a:rPr lang="it-IT" sz="3200" dirty="0" smtClean="0"/>
              <a:t>?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sz="1800" dirty="0"/>
              <a:t>No </a:t>
            </a:r>
            <a:r>
              <a:rPr lang="it-IT" sz="1800" dirty="0" err="1"/>
              <a:t>matter</a:t>
            </a:r>
            <a:r>
              <a:rPr lang="it-IT" sz="1800" dirty="0"/>
              <a:t> </a:t>
            </a:r>
            <a:r>
              <a:rPr lang="it-IT" sz="1800" dirty="0" err="1"/>
              <a:t>what</a:t>
            </a:r>
            <a:r>
              <a:rPr lang="it-IT" sz="1800" dirty="0"/>
              <a:t> </a:t>
            </a:r>
            <a:r>
              <a:rPr lang="it-IT" sz="1800" dirty="0" err="1"/>
              <a:t>level</a:t>
            </a:r>
            <a:endParaRPr lang="it-IT" sz="1800" dirty="0"/>
          </a:p>
          <a:p>
            <a:pPr>
              <a:buFontTx/>
              <a:buChar char="-"/>
            </a:pPr>
            <a:r>
              <a:rPr lang="it-IT" sz="1800" dirty="0" err="1"/>
              <a:t>Communication</a:t>
            </a:r>
            <a:r>
              <a:rPr lang="it-IT" sz="1800" dirty="0"/>
              <a:t>/</a:t>
            </a:r>
            <a:r>
              <a:rPr lang="it-IT" sz="1800" dirty="0" err="1"/>
              <a:t>Interaction</a:t>
            </a:r>
            <a:endParaRPr lang="it-IT" sz="1800" dirty="0"/>
          </a:p>
          <a:p>
            <a:pPr>
              <a:buFontTx/>
              <a:buChar char="-"/>
            </a:pPr>
            <a:r>
              <a:rPr lang="it-IT" sz="1800" dirty="0" err="1"/>
              <a:t>Good</a:t>
            </a:r>
            <a:r>
              <a:rPr lang="it-IT" sz="1800" dirty="0"/>
              <a:t> </a:t>
            </a:r>
            <a:r>
              <a:rPr lang="it-IT" sz="1800" dirty="0" err="1"/>
              <a:t>quality</a:t>
            </a:r>
            <a:r>
              <a:rPr lang="it-IT" sz="1800" dirty="0"/>
              <a:t> of </a:t>
            </a:r>
            <a:r>
              <a:rPr lang="it-IT" sz="1800" dirty="0" err="1"/>
              <a:t>lessons</a:t>
            </a:r>
            <a:endParaRPr lang="it-IT" sz="1800" dirty="0"/>
          </a:p>
          <a:p>
            <a:pPr>
              <a:buFontTx/>
              <a:buChar char="-"/>
            </a:pPr>
            <a:r>
              <a:rPr lang="it-IT" sz="1800" dirty="0" err="1" smtClean="0"/>
              <a:t>Same</a:t>
            </a:r>
            <a:r>
              <a:rPr lang="it-IT" sz="1800" dirty="0" smtClean="0"/>
              <a:t> </a:t>
            </a:r>
            <a:r>
              <a:rPr lang="it-IT" sz="1800" dirty="0" err="1" smtClean="0"/>
              <a:t>age</a:t>
            </a:r>
            <a:endParaRPr lang="it-IT" sz="1800" dirty="0" smtClean="0"/>
          </a:p>
          <a:p>
            <a:pPr>
              <a:buFontTx/>
              <a:buChar char="-"/>
            </a:pPr>
            <a:r>
              <a:rPr lang="it-IT" sz="1800" dirty="0" smtClean="0"/>
              <a:t>No </a:t>
            </a:r>
            <a:r>
              <a:rPr lang="it-IT" sz="1800" dirty="0" err="1" smtClean="0"/>
              <a:t>grades</a:t>
            </a:r>
            <a:endParaRPr lang="it-IT" sz="1800" dirty="0" smtClean="0"/>
          </a:p>
          <a:p>
            <a:pPr>
              <a:buFontTx/>
              <a:buChar char="-"/>
            </a:pPr>
            <a:r>
              <a:rPr lang="it-IT" sz="1800" dirty="0" smtClean="0"/>
              <a:t>Fun</a:t>
            </a:r>
          </a:p>
        </p:txBody>
      </p:sp>
    </p:spTree>
    <p:extLst>
      <p:ext uri="{BB962C8B-B14F-4D97-AF65-F5344CB8AC3E}">
        <p14:creationId xmlns:p14="http://schemas.microsoft.com/office/powerpoint/2010/main" val="283521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 smtClean="0"/>
              <a:t>How?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sz="1800" dirty="0" smtClean="0"/>
              <a:t>In a </a:t>
            </a:r>
            <a:r>
              <a:rPr lang="it-IT" sz="1800" dirty="0" err="1" smtClean="0"/>
              <a:t>relaxed</a:t>
            </a:r>
            <a:r>
              <a:rPr lang="it-IT" sz="1800" dirty="0" smtClean="0"/>
              <a:t> </a:t>
            </a:r>
            <a:r>
              <a:rPr lang="it-IT" sz="1800" dirty="0" err="1" smtClean="0"/>
              <a:t>environment</a:t>
            </a:r>
            <a:endParaRPr lang="it-IT" sz="1800" dirty="0" smtClean="0"/>
          </a:p>
          <a:p>
            <a:pPr>
              <a:buFontTx/>
              <a:buChar char="-"/>
            </a:pPr>
            <a:r>
              <a:rPr lang="it-IT" sz="1800" dirty="0" err="1" smtClean="0"/>
              <a:t>Groups</a:t>
            </a:r>
            <a:r>
              <a:rPr lang="it-IT" sz="1800" dirty="0" smtClean="0"/>
              <a:t> /single </a:t>
            </a:r>
            <a:r>
              <a:rPr lang="it-IT" sz="1800" dirty="0" err="1" smtClean="0"/>
              <a:t>lessons</a:t>
            </a:r>
            <a:endParaRPr lang="it-IT" sz="1800" dirty="0"/>
          </a:p>
          <a:p>
            <a:pPr>
              <a:buFontTx/>
              <a:buChar char="-"/>
            </a:pPr>
            <a:r>
              <a:rPr lang="it-IT" sz="1800" dirty="0" err="1" smtClean="0"/>
              <a:t>Lots</a:t>
            </a:r>
            <a:r>
              <a:rPr lang="it-IT" sz="1800" dirty="0" smtClean="0"/>
              <a:t> of </a:t>
            </a:r>
            <a:r>
              <a:rPr lang="it-IT" sz="1800" dirty="0" err="1" smtClean="0"/>
              <a:t>talking</a:t>
            </a:r>
            <a:endParaRPr lang="it-IT" sz="1800" dirty="0" smtClean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581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Costs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err="1" smtClean="0"/>
              <a:t>ca</a:t>
            </a:r>
            <a:r>
              <a:rPr lang="it-IT" dirty="0"/>
              <a:t>. </a:t>
            </a:r>
            <a:r>
              <a:rPr lang="it-IT" dirty="0" smtClean="0"/>
              <a:t>-20€ </a:t>
            </a:r>
            <a:r>
              <a:rPr lang="it-IT" dirty="0"/>
              <a:t>per book </a:t>
            </a:r>
            <a:r>
              <a:rPr lang="it-IT" dirty="0" smtClean="0"/>
              <a:t>(-160€)</a:t>
            </a:r>
          </a:p>
          <a:p>
            <a:pPr>
              <a:buFontTx/>
              <a:buChar char="-"/>
            </a:pPr>
            <a:r>
              <a:rPr lang="it-IT" dirty="0" err="1" smtClean="0"/>
              <a:t>Copying</a:t>
            </a:r>
            <a:r>
              <a:rPr lang="it-IT" dirty="0" smtClean="0"/>
              <a:t> </a:t>
            </a:r>
            <a:r>
              <a:rPr lang="it-IT" dirty="0" err="1" smtClean="0"/>
              <a:t>costs</a:t>
            </a:r>
            <a:r>
              <a:rPr lang="it-IT" dirty="0"/>
              <a:t> </a:t>
            </a:r>
            <a:r>
              <a:rPr lang="it-IT" dirty="0" smtClean="0"/>
              <a:t>-5€/</a:t>
            </a:r>
            <a:r>
              <a:rPr lang="it-IT" dirty="0" err="1" smtClean="0"/>
              <a:t>Month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lesson</a:t>
            </a:r>
            <a:r>
              <a:rPr lang="it-IT" dirty="0"/>
              <a:t> +20</a:t>
            </a:r>
            <a:r>
              <a:rPr lang="it-IT" dirty="0" smtClean="0"/>
              <a:t>€</a:t>
            </a:r>
          </a:p>
          <a:p>
            <a:pPr>
              <a:buFontTx/>
              <a:buChar char="-"/>
            </a:pPr>
            <a:r>
              <a:rPr lang="it-IT" dirty="0"/>
              <a:t>Advertising -10€</a:t>
            </a: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805599825"/>
              </p:ext>
            </p:extLst>
          </p:nvPr>
        </p:nvGraphicFramePr>
        <p:xfrm>
          <a:off x="1907704" y="2492896"/>
          <a:ext cx="5616624" cy="253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151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</TotalTime>
  <Words>76</Words>
  <Application>Microsoft Office PowerPoint</Application>
  <PresentationFormat>Presentazione su schermo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Angoli</vt:lpstr>
      <vt:lpstr>Language Lessons</vt:lpstr>
      <vt:lpstr>Why Us?</vt:lpstr>
      <vt:lpstr>How?</vt:lpstr>
      <vt:lpstr>Costs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Lessons</dc:title>
  <dc:creator>Utente</dc:creator>
  <cp:lastModifiedBy>Utente</cp:lastModifiedBy>
  <cp:revision>3</cp:revision>
  <dcterms:created xsi:type="dcterms:W3CDTF">2013-05-11T08:27:46Z</dcterms:created>
  <dcterms:modified xsi:type="dcterms:W3CDTF">2013-05-11T08:58:13Z</dcterms:modified>
</cp:coreProperties>
</file>