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55B114-8350-4CF9-A2F5-FD19B395583B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4FE0DA-8352-402F-B695-CCCA09EC87E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880"/>
            <a:ext cx="7772400" cy="1470025"/>
          </a:xfrm>
        </p:spPr>
        <p:txBody>
          <a:bodyPr/>
          <a:lstStyle/>
          <a:p>
            <a:r>
              <a:rPr lang="it-IT" sz="4400" b="0" dirty="0" smtClean="0">
                <a:solidFill>
                  <a:schemeClr val="tx1"/>
                </a:solidFill>
                <a:latin typeface="Century" pitchFamily="18" charset="0"/>
              </a:rPr>
              <a:t>SPISFA Cases</a:t>
            </a:r>
            <a:endParaRPr lang="it-IT" sz="4400" b="0" dirty="0">
              <a:solidFill>
                <a:schemeClr val="tx1"/>
              </a:solidFill>
              <a:latin typeface="Century" pitchFamily="18" charset="0"/>
            </a:endParaRPr>
          </a:p>
        </p:txBody>
      </p:sp>
      <p:pic>
        <p:nvPicPr>
          <p:cNvPr id="1026" name="Picture 2" descr="E:\spisfa c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43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49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  <a:latin typeface="Century" pitchFamily="18" charset="0"/>
              </a:rPr>
              <a:t>MATERIAL AND PRICE</a:t>
            </a:r>
            <a:endParaRPr lang="it-IT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latin typeface="+mj-lt"/>
              </a:rPr>
              <a:t>Material</a:t>
            </a:r>
            <a:r>
              <a:rPr lang="it-IT" dirty="0" smtClean="0">
                <a:latin typeface="+mj-lt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+mj-lt"/>
              </a:rPr>
              <a:t>Waterproof (</a:t>
            </a:r>
            <a:r>
              <a:rPr lang="it-IT" dirty="0" err="1" smtClean="0">
                <a:latin typeface="+mj-lt"/>
              </a:rPr>
              <a:t>outside</a:t>
            </a:r>
            <a:r>
              <a:rPr lang="it-IT" dirty="0" smtClean="0">
                <a:latin typeface="+mj-lt"/>
              </a:rPr>
              <a:t> </a:t>
            </a:r>
            <a:r>
              <a:rPr lang="it-IT" dirty="0" smtClean="0">
                <a:latin typeface="+mj-lt"/>
                <a:sym typeface="Wingdings" pitchFamily="2" charset="2"/>
              </a:rPr>
              <a:t> eco </a:t>
            </a:r>
            <a:r>
              <a:rPr lang="it-IT" dirty="0" err="1" smtClean="0">
                <a:latin typeface="+mj-lt"/>
                <a:sym typeface="Wingdings" pitchFamily="2" charset="2"/>
              </a:rPr>
              <a:t>leather</a:t>
            </a:r>
            <a:r>
              <a:rPr lang="it-IT" dirty="0" smtClean="0">
                <a:latin typeface="+mj-lt"/>
                <a:sym typeface="Wingdings" pitchFamily="2" charset="2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>
                <a:latin typeface="+mj-lt"/>
                <a:sym typeface="Wingdings" pitchFamily="2" charset="2"/>
              </a:rPr>
              <a:t>Lining</a:t>
            </a:r>
            <a:r>
              <a:rPr lang="it-IT" dirty="0" smtClean="0">
                <a:latin typeface="+mj-lt"/>
                <a:sym typeface="Wingdings" pitchFamily="2" charset="2"/>
              </a:rPr>
              <a:t> (inside)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>
                <a:latin typeface="+mj-lt"/>
                <a:sym typeface="Wingdings" pitchFamily="2" charset="2"/>
              </a:rPr>
              <a:t>Magnet</a:t>
            </a:r>
            <a:r>
              <a:rPr lang="it-IT" dirty="0" smtClean="0">
                <a:latin typeface="+mj-lt"/>
                <a:sym typeface="Wingdings" pitchFamily="2" charset="2"/>
              </a:rPr>
              <a:t> (open and </a:t>
            </a:r>
            <a:r>
              <a:rPr lang="it-IT" dirty="0" err="1" smtClean="0">
                <a:latin typeface="+mj-lt"/>
                <a:sym typeface="Wingdings" pitchFamily="2" charset="2"/>
              </a:rPr>
              <a:t>close</a:t>
            </a:r>
            <a:r>
              <a:rPr lang="it-IT" dirty="0" smtClean="0">
                <a:latin typeface="+mj-lt"/>
                <a:sym typeface="Wingdings" pitchFamily="2" charset="2"/>
              </a:rPr>
              <a:t>)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+mj-lt"/>
              </a:rPr>
              <a:t>Normal price: 19,99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€</a:t>
            </a:r>
            <a:endParaRPr lang="it-IT" dirty="0" smtClean="0">
              <a:latin typeface="+mj-lt"/>
              <a:sym typeface="Wingdings" pitchFamily="2" charset="2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+mj-lt"/>
              </a:rPr>
              <a:t>They are coupons for the first twenty costumers that have a 15% of </a:t>
            </a:r>
            <a:r>
              <a:rPr lang="en-US" dirty="0" err="1">
                <a:solidFill>
                  <a:prstClr val="black"/>
                </a:solidFill>
                <a:latin typeface="+mj-lt"/>
              </a:rPr>
              <a:t>disccount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 </a:t>
            </a:r>
          </a:p>
          <a:p>
            <a:endParaRPr lang="it-IT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261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latin typeface="Century" pitchFamily="18" charset="0"/>
              </a:rPr>
              <a:t>MARKETING</a:t>
            </a:r>
            <a:endParaRPr lang="it-IT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latin typeface="+mj-lt"/>
              </a:rPr>
              <a:t>Students and </a:t>
            </a:r>
            <a:r>
              <a:rPr lang="it-IT" dirty="0" err="1" smtClean="0">
                <a:latin typeface="+mj-lt"/>
              </a:rPr>
              <a:t>teachers</a:t>
            </a:r>
            <a:r>
              <a:rPr lang="it-IT" dirty="0" smtClean="0">
                <a:latin typeface="+mj-lt"/>
              </a:rPr>
              <a:t> can </a:t>
            </a:r>
            <a:r>
              <a:rPr lang="it-IT" dirty="0" err="1" smtClean="0">
                <a:latin typeface="+mj-lt"/>
              </a:rPr>
              <a:t>buy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it</a:t>
            </a:r>
            <a:endParaRPr lang="it-IT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We can buy it on the school page, and SPISFA cases have a </a:t>
            </a:r>
            <a:r>
              <a:rPr lang="en-US" dirty="0" err="1" smtClean="0">
                <a:latin typeface="+mj-lt"/>
              </a:rPr>
              <a:t>facebook</a:t>
            </a:r>
            <a:r>
              <a:rPr lang="en-US" dirty="0" smtClean="0">
                <a:latin typeface="+mj-lt"/>
              </a:rPr>
              <a:t> page.</a:t>
            </a:r>
          </a:p>
          <a:p>
            <a:r>
              <a:rPr lang="en-US" dirty="0" smtClean="0">
                <a:latin typeface="+mj-lt"/>
              </a:rPr>
              <a:t> There are flyers like a present in the cases </a:t>
            </a:r>
          </a:p>
        </p:txBody>
      </p:sp>
    </p:spTree>
    <p:extLst>
      <p:ext uri="{BB962C8B-B14F-4D97-AF65-F5344CB8AC3E}">
        <p14:creationId xmlns:p14="http://schemas.microsoft.com/office/powerpoint/2010/main" val="12626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78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Loggia</vt:lpstr>
      <vt:lpstr>SPISFA Cases</vt:lpstr>
      <vt:lpstr>MATERIAL AND PRICE</vt:lpstr>
      <vt:lpstr>MARKETING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Mery Kelly Marina</dc:creator>
  <cp:lastModifiedBy>Mery Kelly Marina</cp:lastModifiedBy>
  <cp:revision>5</cp:revision>
  <dcterms:created xsi:type="dcterms:W3CDTF">2013-05-11T08:30:45Z</dcterms:created>
  <dcterms:modified xsi:type="dcterms:W3CDTF">2013-05-11T09:31:05Z</dcterms:modified>
</cp:coreProperties>
</file>