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0178728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0178728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0178728c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0178728c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178728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178728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178728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178728c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178728c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178728c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270602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270602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2706022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02706022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8520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800" b="1"/>
              <a:t>From Diversity to Employability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8530" y="1863919"/>
            <a:ext cx="1242843" cy="121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144" y="3779039"/>
            <a:ext cx="7536809" cy="89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50" y="105013"/>
            <a:ext cx="6303891" cy="49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938000" y="1422425"/>
            <a:ext cx="1915200" cy="2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/>
              <a:t>Liceo Virgilio -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/>
              <a:t>Mantova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/>
              <a:t>(Italy)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7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/>
              <a:t>Finnish “School on the move” in Mantova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72000" y="1198950"/>
            <a:ext cx="4260300" cy="3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increase physical activity and decrease sedentary time among students to improve their wellbeing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establish a physically active culture in schools to make learning easier and funnier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2 moments: (1) during lessons, (2) during breaks between lessons 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arenBoth"/>
            </a:pPr>
            <a:r>
              <a:rPr lang="it" sz="1600"/>
              <a:t>activity-based methods in English classes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arenBoth"/>
            </a:pPr>
            <a:r>
              <a:rPr lang="it" sz="1600"/>
              <a:t>experimentation with one class organised by a PE teacher</a:t>
            </a:r>
            <a:endParaRPr sz="16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8950"/>
            <a:ext cx="4267197" cy="32003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49725" y="4399350"/>
            <a:ext cx="2590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</a:rPr>
              <a:t>miming numbers</a:t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did we do?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arenBoth"/>
            </a:pPr>
            <a:r>
              <a:rPr lang="it" sz="1600" u="sng"/>
              <a:t>physical activity in English lessons</a:t>
            </a:r>
            <a:r>
              <a:rPr lang="it" sz="1600"/>
              <a:t>: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running dictation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find someone who (mingling game)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snowball game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miming (actions, movie titles, songs, idioms, numbers, words, etc.)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jump ahead/back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Simon says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1368475"/>
            <a:ext cx="4267197" cy="320039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100200" y="4568875"/>
            <a:ext cx="25104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</a:rPr>
              <a:t>miming words</a:t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did we do?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039075" y="10285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(2) </a:t>
            </a:r>
            <a:r>
              <a:rPr lang="it" sz="1600" u="sng"/>
              <a:t>physical activity during breaks</a:t>
            </a:r>
            <a:r>
              <a:rPr lang="it" sz="1600"/>
              <a:t>: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With the help of their PE teacher, the Ss (and teachers) of one class memorised a fitness routine and performed it between one lesson and the following one, three times a week for some months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/>
              <a:t>Ss sat on gym balls instead of chairs during lessons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50200"/>
            <a:ext cx="2799203" cy="37322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311700" y="4682450"/>
            <a:ext cx="2131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</a:rPr>
              <a:t>sitting on a gym ball</a:t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did we learn?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3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PROS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more pleasant and funnier school days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more peaceful learning environment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increased concentration and ability to focus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increased attention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fewer disruptions during traditional lessons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better behaviour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interaction and cooperation between Ss and Ts improved the school atmosphere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5949100" y="1152475"/>
            <a:ext cx="288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CONS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Ss confused at first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lazy or shy Ss were reluctant to take part in the activities at first and had to be encouraged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some Ss saw the activities applied to English teaching and learning just as games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some Ss got carried away by the activities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traditional lesson time was reduced sometimes and some teachers protested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t="5148" b="10860"/>
          <a:stretch/>
        </p:blipFill>
        <p:spPr>
          <a:xfrm>
            <a:off x="3389850" y="1398000"/>
            <a:ext cx="2475197" cy="27717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055450" y="4107825"/>
            <a:ext cx="18096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</a:t>
            </a:r>
            <a:r>
              <a:rPr lang="it" sz="1200">
                <a:solidFill>
                  <a:srgbClr val="434343"/>
                </a:solidFill>
              </a:rPr>
              <a:t>mingling games</a:t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would we do differently next time?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</a:t>
            </a:r>
            <a:r>
              <a:rPr lang="it" sz="1600"/>
              <a:t>ncrease Ss’s participation in planning school activities more actively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involve Ss in decision making about what to do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challenge Ss to come up with fun activities for breaks/recess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encourage Ss to walk along the corridors and go up and down the stairs during recess instead of sitting in their classrooms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promote (more) active school commutes and commutes to hobbies or to friends’ houses</a:t>
            </a:r>
            <a:endParaRPr sz="16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550" y="1152475"/>
            <a:ext cx="3236028" cy="346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5081375" y="4620725"/>
            <a:ext cx="27084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</a:rPr>
              <a:t>sitting on a gym ball (gone wild)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Bildschirmpräsentation (16:9)</PresentationFormat>
  <Paragraphs>49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From Diversity to Employability</vt:lpstr>
      <vt:lpstr>PowerPoint-Präsentation</vt:lpstr>
      <vt:lpstr>Finnish “School on the move” in Mantova </vt:lpstr>
      <vt:lpstr>What did we do?</vt:lpstr>
      <vt:lpstr>What did we do?</vt:lpstr>
      <vt:lpstr>What did we learn?</vt:lpstr>
      <vt:lpstr>What would we do differently next time?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Diversity to Employability</dc:title>
  <dc:creator>Tiefenbrunner</dc:creator>
  <cp:lastModifiedBy>Tiefenbrunner</cp:lastModifiedBy>
  <cp:revision>1</cp:revision>
  <dcterms:modified xsi:type="dcterms:W3CDTF">2020-02-23T19:02:03Z</dcterms:modified>
</cp:coreProperties>
</file>