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624EEC-00CA-4390-9F78-730E0FCDD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b="1" dirty="0" err="1"/>
              <a:t>Education</a:t>
            </a:r>
            <a:r>
              <a:rPr lang="sv-SE" sz="6600" b="1" dirty="0"/>
              <a:t> on the </a:t>
            </a:r>
            <a:r>
              <a:rPr lang="sv-SE" sz="6600" b="1" dirty="0" err="1"/>
              <a:t>move</a:t>
            </a:r>
            <a:endParaRPr lang="sv-SE" sz="66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066237-C199-4A62-BDBB-6FA844050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Östra Real, Stockholm</a:t>
            </a:r>
          </a:p>
        </p:txBody>
      </p:sp>
    </p:spTree>
    <p:extLst>
      <p:ext uri="{BB962C8B-B14F-4D97-AF65-F5344CB8AC3E}">
        <p14:creationId xmlns:p14="http://schemas.microsoft.com/office/powerpoint/2010/main" val="394117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A747B-FA11-423C-A176-316DAA17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/>
              <a:t>Wordshake</a:t>
            </a:r>
            <a:endParaRPr lang="sv-SE" b="1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D62D17A-CAEF-4A3F-97BB-09EC32355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80" y="1374776"/>
            <a:ext cx="5048295" cy="301737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E7C469-1DF2-44AA-9D66-CE181FCD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2571749"/>
            <a:ext cx="6709482" cy="40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9E0D9-9E4D-4DE0-9199-6EB1E07F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/>
              <a:t>Wordshake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C9B1BF-51A3-48BD-8A7F-8AD93E01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 err="1"/>
              <a:t>Advantages</a:t>
            </a:r>
            <a:r>
              <a:rPr lang="sv-SE" sz="3600" dirty="0"/>
              <a:t>:</a:t>
            </a:r>
          </a:p>
          <a:p>
            <a:pPr lvl="1"/>
            <a:r>
              <a:rPr lang="sv-SE" sz="3200" dirty="0" err="1"/>
              <a:t>Getting</a:t>
            </a:r>
            <a:r>
              <a:rPr lang="sv-SE" sz="3200" dirty="0"/>
              <a:t> </a:t>
            </a:r>
            <a:r>
              <a:rPr lang="sv-SE" sz="3200" dirty="0" err="1"/>
              <a:t>up</a:t>
            </a:r>
            <a:r>
              <a:rPr lang="sv-SE" sz="3200" dirty="0"/>
              <a:t> and </a:t>
            </a:r>
            <a:r>
              <a:rPr lang="sv-SE" sz="3200" dirty="0" err="1"/>
              <a:t>moving</a:t>
            </a:r>
            <a:r>
              <a:rPr lang="sv-SE" sz="3200" dirty="0"/>
              <a:t> </a:t>
            </a:r>
            <a:r>
              <a:rPr lang="sv-SE" sz="3200" dirty="0" err="1"/>
              <a:t>around</a:t>
            </a:r>
            <a:endParaRPr lang="sv-SE" sz="3200" dirty="0"/>
          </a:p>
          <a:p>
            <a:pPr lvl="1"/>
            <a:r>
              <a:rPr lang="sv-SE" sz="3200" dirty="0" err="1"/>
              <a:t>Collective</a:t>
            </a:r>
            <a:r>
              <a:rPr lang="sv-SE" sz="3200" dirty="0"/>
              <a:t> </a:t>
            </a:r>
            <a:r>
              <a:rPr lang="sv-SE" sz="3200" dirty="0" err="1"/>
              <a:t>challenge</a:t>
            </a:r>
            <a:r>
              <a:rPr lang="sv-SE" sz="3200" dirty="0"/>
              <a:t> – </a:t>
            </a:r>
            <a:r>
              <a:rPr lang="sv-SE" sz="3200" dirty="0" err="1"/>
              <a:t>develops</a:t>
            </a:r>
            <a:r>
              <a:rPr lang="sv-SE" sz="3200" dirty="0"/>
              <a:t> the team spirit</a:t>
            </a:r>
          </a:p>
          <a:p>
            <a:pPr lvl="1"/>
            <a:r>
              <a:rPr lang="sv-SE" sz="3200" dirty="0" err="1"/>
              <a:t>Subject-related</a:t>
            </a:r>
            <a:endParaRPr lang="sv-SE" sz="32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4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8E0974-4269-4E99-B9C1-84D30125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/>
              <a:t>Bingo</a:t>
            </a:r>
            <a:r>
              <a:rPr lang="sv-SE" dirty="0"/>
              <a:t>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67CFED5-39CC-4916-A3E0-E2202F590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324" y="1731963"/>
            <a:ext cx="6899826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56A3C-FA76-4C4E-9A64-6E08B9A2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Bingo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9A9563-11B9-42D1-B8B5-535C49E1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 err="1"/>
              <a:t>Advantages</a:t>
            </a:r>
            <a:r>
              <a:rPr lang="sv-SE" sz="3600" dirty="0"/>
              <a:t>:</a:t>
            </a:r>
          </a:p>
          <a:p>
            <a:pPr lvl="1"/>
            <a:r>
              <a:rPr lang="sv-SE" sz="3200" dirty="0" err="1"/>
              <a:t>Getting</a:t>
            </a:r>
            <a:r>
              <a:rPr lang="sv-SE" sz="3200" dirty="0"/>
              <a:t> </a:t>
            </a:r>
            <a:r>
              <a:rPr lang="sv-SE" sz="3200" dirty="0" err="1"/>
              <a:t>up</a:t>
            </a:r>
            <a:r>
              <a:rPr lang="sv-SE" sz="3200" dirty="0"/>
              <a:t> and </a:t>
            </a:r>
            <a:r>
              <a:rPr lang="sv-SE" sz="3200" dirty="0" err="1"/>
              <a:t>moving</a:t>
            </a:r>
            <a:r>
              <a:rPr lang="sv-SE" sz="3200" dirty="0"/>
              <a:t> </a:t>
            </a:r>
            <a:r>
              <a:rPr lang="sv-SE" sz="3200" dirty="0" err="1"/>
              <a:t>around</a:t>
            </a:r>
            <a:endParaRPr lang="sv-SE" sz="3200" dirty="0"/>
          </a:p>
          <a:p>
            <a:pPr lvl="1"/>
            <a:r>
              <a:rPr lang="sv-SE" sz="3200" dirty="0"/>
              <a:t>Students get to </a:t>
            </a:r>
            <a:r>
              <a:rPr lang="sv-SE" sz="3200" dirty="0" err="1"/>
              <a:t>know</a:t>
            </a:r>
            <a:r>
              <a:rPr lang="sv-SE" sz="3200" dirty="0"/>
              <a:t> </a:t>
            </a:r>
            <a:r>
              <a:rPr lang="sv-SE" sz="3200" dirty="0" err="1"/>
              <a:t>each</a:t>
            </a:r>
            <a:r>
              <a:rPr lang="sv-SE" sz="3200" dirty="0"/>
              <a:t> </a:t>
            </a:r>
            <a:r>
              <a:rPr lang="sv-SE" sz="3200" dirty="0" err="1"/>
              <a:t>other</a:t>
            </a:r>
            <a:endParaRPr lang="sv-SE" sz="3200" dirty="0"/>
          </a:p>
          <a:p>
            <a:pPr lvl="1"/>
            <a:r>
              <a:rPr lang="sv-SE" sz="3200" dirty="0" err="1"/>
              <a:t>Subject-related</a:t>
            </a:r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97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3195F0-8918-4018-8521-E65D5911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Anti-</a:t>
            </a:r>
            <a:r>
              <a:rPr lang="sv-SE" b="1" dirty="0" err="1"/>
              <a:t>slumber</a:t>
            </a:r>
            <a:r>
              <a:rPr lang="sv-SE" b="1" dirty="0"/>
              <a:t> </a:t>
            </a:r>
            <a:r>
              <a:rPr lang="sv-SE" b="1" dirty="0" err="1"/>
              <a:t>stroll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B65B75-5ED1-4B6B-AD57-4EB9FF00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Usually</a:t>
            </a:r>
            <a:r>
              <a:rPr lang="sv-SE" sz="2800" dirty="0"/>
              <a:t> </a:t>
            </a:r>
            <a:r>
              <a:rPr lang="sv-SE" sz="2800" dirty="0" err="1"/>
              <a:t>done</a:t>
            </a:r>
            <a:r>
              <a:rPr lang="sv-SE" sz="2800" dirty="0"/>
              <a:t> mid-</a:t>
            </a:r>
            <a:r>
              <a:rPr lang="sv-SE" sz="2800" dirty="0" err="1"/>
              <a:t>class</a:t>
            </a:r>
            <a:endParaRPr lang="sv-SE" sz="2800" dirty="0"/>
          </a:p>
          <a:p>
            <a:r>
              <a:rPr lang="sv-SE" sz="2800" dirty="0" err="1"/>
              <a:t>Prevents</a:t>
            </a:r>
            <a:r>
              <a:rPr lang="sv-SE" sz="2800" dirty="0"/>
              <a:t> mental </a:t>
            </a:r>
            <a:r>
              <a:rPr lang="sv-SE" sz="2800" dirty="0" err="1"/>
              <a:t>fatigue</a:t>
            </a:r>
            <a:endParaRPr lang="sv-SE" sz="2800" dirty="0"/>
          </a:p>
          <a:p>
            <a:r>
              <a:rPr lang="sv-SE" sz="2800" dirty="0"/>
              <a:t>An </a:t>
            </a:r>
            <a:r>
              <a:rPr lang="sv-SE" sz="2800" dirty="0" err="1"/>
              <a:t>opportunity</a:t>
            </a:r>
            <a:r>
              <a:rPr lang="sv-SE" sz="2800" dirty="0"/>
              <a:t> for students</a:t>
            </a:r>
          </a:p>
          <a:p>
            <a:pPr marL="36900" indent="0">
              <a:buNone/>
            </a:pPr>
            <a:r>
              <a:rPr lang="sv-SE" sz="2800" dirty="0"/>
              <a:t>to </a:t>
            </a:r>
            <a:r>
              <a:rPr lang="sv-SE" sz="2800" dirty="0" err="1"/>
              <a:t>socialise</a:t>
            </a:r>
            <a:endParaRPr lang="sv-SE" sz="2800" dirty="0"/>
          </a:p>
          <a:p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81E6699-82A0-4DE2-85C1-B712A5AE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49" y="2698424"/>
            <a:ext cx="6392851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3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fer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TM04033929[[fn=Skiffer]]</Template>
  <TotalTime>0</TotalTime>
  <Words>55</Words>
  <Application>Microsoft Office PowerPoint</Application>
  <PresentationFormat>Breitbild</PresentationFormat>
  <Paragraphs>19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Calisto MT</vt:lpstr>
      <vt:lpstr>Trebuchet MS</vt:lpstr>
      <vt:lpstr>Wingdings 2</vt:lpstr>
      <vt:lpstr>Skiffer</vt:lpstr>
      <vt:lpstr>Education on the move</vt:lpstr>
      <vt:lpstr>Wordshake</vt:lpstr>
      <vt:lpstr>Wordshake</vt:lpstr>
      <vt:lpstr>Bingo </vt:lpstr>
      <vt:lpstr>Bingo</vt:lpstr>
      <vt:lpstr>Anti-slumber stroll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on the move</dc:title>
  <dc:creator>Michal Skotnicki</dc:creator>
  <cp:lastModifiedBy>Tiefenbrunner</cp:lastModifiedBy>
  <cp:revision>7</cp:revision>
  <dcterms:created xsi:type="dcterms:W3CDTF">2019-09-24T10:24:51Z</dcterms:created>
  <dcterms:modified xsi:type="dcterms:W3CDTF">2020-02-23T19:01:15Z</dcterms:modified>
</cp:coreProperties>
</file>