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2" r:id="rId6"/>
    <p:sldId id="261" r:id="rId7"/>
    <p:sldId id="262" r:id="rId8"/>
    <p:sldId id="271" r:id="rId9"/>
    <p:sldId id="268" r:id="rId10"/>
    <p:sldId id="267" r:id="rId11"/>
    <p:sldId id="270" r:id="rId12"/>
    <p:sldId id="257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45460A-E663-444E-95B3-2A4DEE594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117DB59-AB1B-438B-827E-84AE502C0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EAF339-72BB-4996-A116-7C03D104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AEC-85D9-4D94-A447-2F70D1DCCD8E}" type="datetimeFigureOut">
              <a:rPr lang="fi-FI" smtClean="0"/>
              <a:t>24.4.2019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4D7983-EE35-4BF5-A17F-F3A202A0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71A854-9436-418E-8DAE-CF01F9C7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C56D-9BD9-4CFE-B449-7417DEC148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286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38A1F4-C380-4771-9B7D-6E615AF1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4ABB6F7-B28C-4F5C-98D7-4B3AB5036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2A8171-EE07-4125-B604-7BC0C05F4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AEC-85D9-4D94-A447-2F70D1DCCD8E}" type="datetimeFigureOut">
              <a:rPr lang="fi-FI" smtClean="0"/>
              <a:t>24.4.2019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40419F-1683-4037-8D83-D7DD4DD0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BE1E2C-F686-42DB-A15D-08D6C94DA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C56D-9BD9-4CFE-B449-7417DEC148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982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0B51751-5C6C-4B70-B2D0-A30E88441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0B483AB-3354-44B8-A913-BB075E966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5B5BBC-9F62-4AA8-9A08-5D4FEA5D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AEC-85D9-4D94-A447-2F70D1DCCD8E}" type="datetimeFigureOut">
              <a:rPr lang="fi-FI" smtClean="0"/>
              <a:t>24.4.2019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39F18D-4B8D-4466-B4A1-876A659C6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FD06D9-AC54-486A-9358-E2B34D77F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C56D-9BD9-4CFE-B449-7417DEC148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489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2EA5C4-8734-485E-AB13-FA10F5D2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BD37F3-8DE0-4F8B-B263-BAC3C47E3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5D9A95-2DDC-407E-BDA0-0E8F9DFB8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AEC-85D9-4D94-A447-2F70D1DCCD8E}" type="datetimeFigureOut">
              <a:rPr lang="fi-FI" smtClean="0"/>
              <a:t>24.4.2019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C274F7-E7BD-4A61-899C-4DD89E31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62A260-86E8-4F80-8005-8B2DEEF8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C56D-9BD9-4CFE-B449-7417DEC148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39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2B92EC-255B-4610-AE7B-30C75CB2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E8C69-E8A7-425B-89EC-09062C1E6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32D4F71-565C-4BF8-8E86-4512274E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AEC-85D9-4D94-A447-2F70D1DCCD8E}" type="datetimeFigureOut">
              <a:rPr lang="fi-FI" smtClean="0"/>
              <a:t>24.4.2019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BD8F58-32C8-4A8C-9651-F6E42D02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9ABB6B-0BC6-4BCD-848D-33D894F1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C56D-9BD9-4CFE-B449-7417DEC148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4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3F828C-5667-4590-A19D-F9ED01A63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44A31A-6421-4290-BF33-D0EED7C6F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1D1803-E4D1-45ED-B819-283C3E558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E0D0E02-4090-4AE3-B5C4-60277070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AEC-85D9-4D94-A447-2F70D1DCCD8E}" type="datetimeFigureOut">
              <a:rPr lang="fi-FI" smtClean="0"/>
              <a:t>24.4.2019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74957E-6F01-48B2-9BB5-0BF70FD54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E4F9D1-A0F2-4503-870C-27F7E45C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C56D-9BD9-4CFE-B449-7417DEC148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349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BEE5EA-8D5F-45CF-B0F8-08FEFBCDA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93CCAF3-2D07-494C-8E01-223A0DBF5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1576C05-C56D-4AD0-98BB-38046124D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51B9BB3-D3A9-466E-9F37-0E0D0B7E4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B98D0DF-E47B-4EF6-BA39-64D397BE5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EB1B37E-7488-47AC-AE8E-9846B84F0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AEC-85D9-4D94-A447-2F70D1DCCD8E}" type="datetimeFigureOut">
              <a:rPr lang="fi-FI" smtClean="0"/>
              <a:t>24.4.2019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DFC85CF-E119-42AB-9EA9-E0F8263B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626E668-A938-42EB-8CCC-3700828C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C56D-9BD9-4CFE-B449-7417DEC148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60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59F784-0E24-4936-9EA2-A9AC55291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3CC503B-AC49-4116-8F3E-FCDC533E6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AEC-85D9-4D94-A447-2F70D1DCCD8E}" type="datetimeFigureOut">
              <a:rPr lang="fi-FI" smtClean="0"/>
              <a:t>24.4.2019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D60E7BA-5DCB-45B2-B8D1-D0472A3C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BA027F8-1636-44EA-A0EF-517955B9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C56D-9BD9-4CFE-B449-7417DEC148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74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8662328-DCC7-45EB-9A5C-1F75A3AA7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AEC-85D9-4D94-A447-2F70D1DCCD8E}" type="datetimeFigureOut">
              <a:rPr lang="fi-FI" smtClean="0"/>
              <a:t>24.4.2019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9C5F7C0-BAED-482C-B32E-93375598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7413920-FA60-460E-8B25-5FFC4D85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C56D-9BD9-4CFE-B449-7417DEC148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55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D6ECB0-2B74-48FF-8B22-3E40A33F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E3AE68-02FC-4E88-BB0F-7C3B323FE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4444A6A-E385-4E40-B9D6-E44E3114F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0C9613E-CD20-47BB-8D0F-A4888B60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AEC-85D9-4D94-A447-2F70D1DCCD8E}" type="datetimeFigureOut">
              <a:rPr lang="fi-FI" smtClean="0"/>
              <a:t>24.4.2019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217E0D7-79D9-4A6E-8F92-B9DBFB8D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0D759FB-2FB6-46BF-8AE7-F04833B0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C56D-9BD9-4CFE-B449-7417DEC148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270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42E40E-81DF-48B8-8246-46BDC2A9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448A269-72C8-4D22-B254-49B0F7EE6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71C5C5A-F9FA-4466-A25C-CEB835932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D7E8AF4-331B-48D0-B957-8C51C544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AEC-85D9-4D94-A447-2F70D1DCCD8E}" type="datetimeFigureOut">
              <a:rPr lang="fi-FI" smtClean="0"/>
              <a:t>24.4.2019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DC156A1-1DC8-4A85-9102-94BC0A4AE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8EE8129-12DF-4F7B-858E-5B881DA61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C56D-9BD9-4CFE-B449-7417DEC148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931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136A390-80C2-4C71-A1EE-5FBC06F42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F7007B-EEFE-4D7F-9A00-3E87D7377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A35D5E-EB03-45AD-91B8-025ECC1A1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23AEC-85D9-4D94-A447-2F70D1DCCD8E}" type="datetimeFigureOut">
              <a:rPr lang="fi-FI" smtClean="0"/>
              <a:t>24.4.2019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A2416EF-4E9E-4740-AC63-3B18D26E8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163F99-2D9C-4E52-8FEC-3012E1FEF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6C56D-9BD9-4CFE-B449-7417DEC148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20000" t="-63000" r="-10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70BCF5-A804-4F26-94B2-3535921DD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480" y="1148079"/>
            <a:ext cx="9144000" cy="1061403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Freestyle Script" panose="030804020302050B0404" pitchFamily="66" charset="0"/>
              </a:rPr>
              <a:t>From Diversity to Employability</a:t>
            </a:r>
            <a:endParaRPr lang="fi-FI" sz="7200" b="1" dirty="0">
              <a:latin typeface="Freestyle Script" panose="030804020302050B0404" pitchFamily="66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7266A77-8559-4EB6-85AD-9E6F0F75B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0173" y="2867659"/>
            <a:ext cx="4706035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5800" b="1" dirty="0" err="1">
                <a:latin typeface="Freestyle Script" panose="030804020302050B0404" pitchFamily="66" charset="0"/>
              </a:rPr>
              <a:t>Kerava</a:t>
            </a:r>
            <a:r>
              <a:rPr lang="en-US" sz="5800" b="1" dirty="0">
                <a:solidFill>
                  <a:schemeClr val="tx1"/>
                </a:solidFill>
                <a:latin typeface="Freestyle Script" panose="030804020302050B0404" pitchFamily="66" charset="0"/>
              </a:rPr>
              <a:t> meeting</a:t>
            </a:r>
          </a:p>
          <a:p>
            <a:r>
              <a:rPr lang="en-US" sz="5800" b="1" dirty="0">
                <a:latin typeface="Freestyle Script" panose="030804020302050B0404" pitchFamily="66" charset="0"/>
              </a:rPr>
              <a:t>24</a:t>
            </a:r>
            <a:r>
              <a:rPr lang="en-US" sz="5800" b="1" baseline="30000" dirty="0">
                <a:latin typeface="Freestyle Script" panose="030804020302050B0404" pitchFamily="66" charset="0"/>
              </a:rPr>
              <a:t>th</a:t>
            </a:r>
            <a:r>
              <a:rPr lang="en-US" sz="5800" b="1" dirty="0">
                <a:latin typeface="Freestyle Script" panose="030804020302050B0404" pitchFamily="66" charset="0"/>
              </a:rPr>
              <a:t> – 30</a:t>
            </a:r>
            <a:r>
              <a:rPr lang="en-US" sz="5800" b="1" baseline="30000" dirty="0">
                <a:latin typeface="Freestyle Script" panose="030804020302050B0404" pitchFamily="66" charset="0"/>
              </a:rPr>
              <a:t>th</a:t>
            </a:r>
            <a:r>
              <a:rPr lang="en-US" sz="5800" b="1" dirty="0">
                <a:latin typeface="Freestyle Script" panose="030804020302050B0404" pitchFamily="66" charset="0"/>
              </a:rPr>
              <a:t> April 2019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F2CCCC1-1E62-4B14-AB45-886C7A14D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81" y="5181599"/>
            <a:ext cx="1237354" cy="1316096"/>
          </a:xfrm>
          <a:prstGeom prst="rect">
            <a:avLst/>
          </a:prstGeom>
        </p:spPr>
      </p:pic>
      <p:pic>
        <p:nvPicPr>
          <p:cNvPr id="8" name="Bildobjekt 4">
            <a:extLst>
              <a:ext uri="{FF2B5EF4-FFF2-40B4-BE49-F238E27FC236}">
                <a16:creationId xmlns:a16="http://schemas.microsoft.com/office/drawing/2014/main" id="{361A29DB-3027-4459-A099-B838166C6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516" y="3723354"/>
            <a:ext cx="2839860" cy="2774341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4D5575E-8BA0-450A-9ECF-4A9F2D561B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40" y="5181600"/>
            <a:ext cx="4607508" cy="13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BB8AFB5-D843-4406-B630-F31B1FF56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60" y="5557520"/>
            <a:ext cx="3504867" cy="1001135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342E563F-6C7B-4341-A1A0-C2D02E19C138}"/>
              </a:ext>
            </a:extLst>
          </p:cNvPr>
          <p:cNvSpPr/>
          <p:nvPr/>
        </p:nvSpPr>
        <p:spPr>
          <a:xfrm>
            <a:off x="679484" y="653534"/>
            <a:ext cx="41973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 err="1">
                <a:latin typeface="Freestyle Script" panose="030804020302050B0404" pitchFamily="66" charset="0"/>
              </a:rPr>
              <a:t>What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didn’t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you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like</a:t>
            </a:r>
            <a:r>
              <a:rPr lang="fi-FI" sz="4800" b="1" dirty="0">
                <a:latin typeface="Freestyle Script" panose="030804020302050B0404" pitchFamily="66" charset="0"/>
              </a:rPr>
              <a:t>?</a:t>
            </a:r>
          </a:p>
          <a:p>
            <a:r>
              <a:rPr lang="fi-FI" sz="4800" b="1" dirty="0">
                <a:latin typeface="Freestyle Script" panose="030804020302050B0404" pitchFamily="66" charset="0"/>
              </a:rPr>
              <a:t>* </a:t>
            </a:r>
            <a:r>
              <a:rPr lang="fi-FI" sz="4800" b="1" dirty="0" err="1">
                <a:latin typeface="Freestyle Script" panose="030804020302050B0404" pitchFamily="66" charset="0"/>
              </a:rPr>
              <a:t>We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liked</a:t>
            </a:r>
            <a:r>
              <a:rPr lang="fi-FI" sz="4800" b="1" dirty="0">
                <a:latin typeface="Freestyle Script" panose="030804020302050B0404" pitchFamily="66" charset="0"/>
              </a:rPr>
              <a:t> it </a:t>
            </a:r>
            <a:r>
              <a:rPr lang="fi-FI" sz="4800" b="1" dirty="0">
                <a:latin typeface="Freestyle Script" panose="030804020302050B0404" pitchFamily="66" charset="0"/>
                <a:sym typeface="Wingdings" panose="05000000000000000000" pitchFamily="2" charset="2"/>
              </a:rPr>
              <a:t>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15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BB8AFB5-D843-4406-B630-F31B1FF56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60" y="5557520"/>
            <a:ext cx="3504867" cy="1001135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342E563F-6C7B-4341-A1A0-C2D02E19C138}"/>
              </a:ext>
            </a:extLst>
          </p:cNvPr>
          <p:cNvSpPr/>
          <p:nvPr/>
        </p:nvSpPr>
        <p:spPr>
          <a:xfrm>
            <a:off x="679484" y="653534"/>
            <a:ext cx="10764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 err="1">
                <a:latin typeface="Freestyle Script" panose="030804020302050B0404" pitchFamily="66" charset="0"/>
              </a:rPr>
              <a:t>What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would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you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do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differently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next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time</a:t>
            </a:r>
            <a:r>
              <a:rPr lang="fi-FI" sz="4800" b="1" dirty="0">
                <a:latin typeface="Freestyle Script" panose="030804020302050B0404" pitchFamily="66" charset="0"/>
              </a:rPr>
              <a:t>?</a:t>
            </a:r>
          </a:p>
          <a:p>
            <a:r>
              <a:rPr lang="fi-FI" sz="4800" b="1" dirty="0">
                <a:latin typeface="Freestyle Script" panose="030804020302050B0404" pitchFamily="66" charset="0"/>
              </a:rPr>
              <a:t>*</a:t>
            </a:r>
            <a:r>
              <a:rPr lang="fi-FI" sz="4800" b="1" dirty="0" err="1">
                <a:latin typeface="Freestyle Script" panose="030804020302050B0404" pitchFamily="66" charset="0"/>
              </a:rPr>
              <a:t>would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have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more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time</a:t>
            </a:r>
            <a:r>
              <a:rPr lang="fi-FI" sz="4800" b="1" dirty="0">
                <a:latin typeface="Freestyle Script" panose="030804020302050B0404" pitchFamily="66" charset="0"/>
              </a:rPr>
              <a:t> to </a:t>
            </a:r>
            <a:r>
              <a:rPr lang="fi-FI" sz="4800" b="1" dirty="0" err="1">
                <a:latin typeface="Freestyle Script" panose="030804020302050B0404" pitchFamily="66" charset="0"/>
              </a:rPr>
              <a:t>process</a:t>
            </a:r>
            <a:endParaRPr lang="fi-FI" sz="4800" b="1" dirty="0">
              <a:latin typeface="Freestyle Script" panose="030804020302050B0404" pitchFamily="66" charset="0"/>
            </a:endParaRPr>
          </a:p>
          <a:p>
            <a:r>
              <a:rPr lang="fi-FI" sz="4800" b="1" dirty="0">
                <a:latin typeface="Freestyle Script" panose="030804020302050B0404" pitchFamily="66" charset="0"/>
              </a:rPr>
              <a:t>* </a:t>
            </a:r>
            <a:r>
              <a:rPr lang="fi-FI" sz="4800" b="1" dirty="0" err="1">
                <a:latin typeface="Freestyle Script" panose="030804020302050B0404" pitchFamily="66" charset="0"/>
              </a:rPr>
              <a:t>find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better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picture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</a:p>
          <a:p>
            <a:endParaRPr lang="fi-FI" sz="4800" b="1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9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55D5F655-B9FE-480C-BE29-DC2DDDE5FC68}"/>
              </a:ext>
            </a:extLst>
          </p:cNvPr>
          <p:cNvSpPr txBox="1"/>
          <p:nvPr/>
        </p:nvSpPr>
        <p:spPr>
          <a:xfrm>
            <a:off x="3281680" y="325120"/>
            <a:ext cx="697178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6600" b="1" dirty="0" err="1">
                <a:latin typeface="Freestyle Script" panose="030804020302050B0404" pitchFamily="66" charset="0"/>
              </a:rPr>
              <a:t>From</a:t>
            </a:r>
            <a:r>
              <a:rPr lang="fi-FI" sz="6600" b="1" dirty="0">
                <a:latin typeface="Freestyle Script" panose="030804020302050B0404" pitchFamily="66" charset="0"/>
              </a:rPr>
              <a:t> </a:t>
            </a:r>
            <a:r>
              <a:rPr lang="fi-FI" sz="6600" b="1" dirty="0" err="1">
                <a:latin typeface="Freestyle Script" panose="030804020302050B0404" pitchFamily="66" charset="0"/>
              </a:rPr>
              <a:t>diversity</a:t>
            </a:r>
            <a:r>
              <a:rPr lang="fi-FI" sz="6600" b="1" dirty="0">
                <a:latin typeface="Freestyle Script" panose="030804020302050B0404" pitchFamily="66" charset="0"/>
              </a:rPr>
              <a:t> to </a:t>
            </a:r>
            <a:r>
              <a:rPr lang="fi-FI" sz="6600" b="1" dirty="0" err="1">
                <a:latin typeface="Freestyle Script" panose="030804020302050B0404" pitchFamily="66" charset="0"/>
              </a:rPr>
              <a:t>employability</a:t>
            </a:r>
            <a:endParaRPr lang="fi-FI" sz="6600" b="1" dirty="0">
              <a:latin typeface="Freestyle Script" panose="030804020302050B0404" pitchFamily="66" charset="0"/>
            </a:endParaRPr>
          </a:p>
          <a:p>
            <a:r>
              <a:rPr lang="fi-FI" sz="4800" b="1" dirty="0">
                <a:latin typeface="Freestyle Script" panose="030804020302050B0404" pitchFamily="66" charset="0"/>
              </a:rPr>
              <a:t>- </a:t>
            </a:r>
            <a:r>
              <a:rPr lang="fi-FI" sz="4800" b="1" dirty="0" err="1">
                <a:latin typeface="Freestyle Script" panose="030804020302050B0404" pitchFamily="66" charset="0"/>
              </a:rPr>
              <a:t>new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trends</a:t>
            </a:r>
            <a:r>
              <a:rPr lang="fi-FI" sz="4800" b="1" dirty="0">
                <a:latin typeface="Freestyle Script" panose="030804020302050B0404" pitchFamily="66" charset="0"/>
              </a:rPr>
              <a:t> and </a:t>
            </a:r>
            <a:r>
              <a:rPr lang="fi-FI" sz="4800" b="1" dirty="0" err="1">
                <a:latin typeface="Freestyle Script" panose="030804020302050B0404" pitchFamily="66" charset="0"/>
              </a:rPr>
              <a:t>methods</a:t>
            </a:r>
            <a:r>
              <a:rPr lang="fi-FI" sz="4800" b="1" dirty="0">
                <a:latin typeface="Freestyle Script" panose="030804020302050B0404" pitchFamily="66" charset="0"/>
              </a:rPr>
              <a:t> in </a:t>
            </a:r>
            <a:r>
              <a:rPr lang="fi-FI" sz="4800" b="1" dirty="0" err="1">
                <a:latin typeface="Freestyle Script" panose="030804020302050B0404" pitchFamily="66" charset="0"/>
              </a:rPr>
              <a:t>learning</a:t>
            </a:r>
            <a:endParaRPr lang="fi-FI" sz="4800" b="1" dirty="0">
              <a:latin typeface="Freestyle Script" panose="030804020302050B0404" pitchFamily="66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9F55583-7986-42E8-9876-2F2788A10BDB}"/>
              </a:ext>
            </a:extLst>
          </p:cNvPr>
          <p:cNvSpPr txBox="1"/>
          <p:nvPr/>
        </p:nvSpPr>
        <p:spPr>
          <a:xfrm>
            <a:off x="3647440" y="3429000"/>
            <a:ext cx="9700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 err="1">
                <a:latin typeface="Freestyle Script" panose="030804020302050B0404" pitchFamily="66" charset="0"/>
              </a:rPr>
              <a:t>Presented</a:t>
            </a:r>
            <a:r>
              <a:rPr lang="fi-FI" sz="4400" dirty="0">
                <a:latin typeface="Freestyle Script" panose="030804020302050B0404" pitchFamily="66" charset="0"/>
              </a:rPr>
              <a:t> </a:t>
            </a:r>
            <a:r>
              <a:rPr lang="fi-FI" sz="4400" dirty="0" err="1">
                <a:latin typeface="Freestyle Script" panose="030804020302050B0404" pitchFamily="66" charset="0"/>
              </a:rPr>
              <a:t>by</a:t>
            </a:r>
            <a:r>
              <a:rPr lang="fi-FI" sz="4400">
                <a:latin typeface="Freestyle Script" panose="030804020302050B0404" pitchFamily="66" charset="0"/>
              </a:rPr>
              <a:t> Finland </a:t>
            </a:r>
            <a:r>
              <a:rPr lang="fi-FI" sz="4400" dirty="0">
                <a:latin typeface="Freestyle Script" panose="030804020302050B0404" pitchFamily="66" charset="0"/>
              </a:rPr>
              <a:t>Miia and Heidi                              </a:t>
            </a:r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DF318CF1-4CA7-4ED2-8DF8-7FD2C8E39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517" y="5836770"/>
            <a:ext cx="787612" cy="769441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A6A5313-76CA-4E6A-AD5E-14A1A3F13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556" y="5836770"/>
            <a:ext cx="2693731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0005915-15B2-45C2-AC75-D02804846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60" y="5557520"/>
            <a:ext cx="3504867" cy="1001135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C44C612C-7FD4-40F7-A110-710B825799A9}"/>
              </a:ext>
            </a:extLst>
          </p:cNvPr>
          <p:cNvSpPr/>
          <p:nvPr/>
        </p:nvSpPr>
        <p:spPr>
          <a:xfrm>
            <a:off x="2316780" y="772160"/>
            <a:ext cx="69999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800" b="1" dirty="0" err="1">
                <a:latin typeface="Freestyle Script" panose="030804020302050B0404" pitchFamily="66" charset="0"/>
              </a:rPr>
              <a:t>Keravanjoen</a:t>
            </a:r>
            <a:r>
              <a:rPr lang="sv-SE" sz="4800" b="1" dirty="0">
                <a:latin typeface="Freestyle Script" panose="030804020302050B0404" pitchFamily="66" charset="0"/>
              </a:rPr>
              <a:t> </a:t>
            </a:r>
            <a:r>
              <a:rPr lang="sv-SE" sz="4800" b="1" dirty="0" err="1">
                <a:latin typeface="Freestyle Script" panose="030804020302050B0404" pitchFamily="66" charset="0"/>
              </a:rPr>
              <a:t>koulu</a:t>
            </a:r>
            <a:r>
              <a:rPr lang="sv-SE" sz="4800" b="1" dirty="0">
                <a:latin typeface="Freestyle Script" panose="030804020302050B0404" pitchFamily="66" charset="0"/>
              </a:rPr>
              <a:t>, </a:t>
            </a:r>
            <a:r>
              <a:rPr lang="sv-SE" sz="4800" b="1" dirty="0" err="1">
                <a:latin typeface="Freestyle Script" panose="030804020302050B0404" pitchFamily="66" charset="0"/>
              </a:rPr>
              <a:t>Lapila</a:t>
            </a:r>
            <a:endParaRPr lang="sv-SE" sz="4800" b="1" dirty="0">
              <a:latin typeface="Freestyle Script" panose="030804020302050B0404" pitchFamily="66" charset="0"/>
            </a:endParaRPr>
          </a:p>
          <a:p>
            <a:endParaRPr lang="fi-FI" sz="4800" b="1" dirty="0">
              <a:latin typeface="Freestyle Script" panose="030804020302050B0404" pitchFamily="66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DD6A75-144B-403C-977A-F0F2A48B8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2452687"/>
            <a:ext cx="30099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16CA030-4504-4C67-AB8C-FC0DD1E7E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60" y="5557520"/>
            <a:ext cx="3504867" cy="1001135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2653CBB7-23F8-4EDE-B13F-78286FCA5BF0}"/>
              </a:ext>
            </a:extLst>
          </p:cNvPr>
          <p:cNvSpPr/>
          <p:nvPr/>
        </p:nvSpPr>
        <p:spPr>
          <a:xfrm>
            <a:off x="1869122" y="1842254"/>
            <a:ext cx="51539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800" b="1" dirty="0" err="1">
                <a:latin typeface="Freestyle Script" panose="030804020302050B0404" pitchFamily="66" charset="0"/>
              </a:rPr>
              <a:t>Strategies</a:t>
            </a:r>
            <a:r>
              <a:rPr lang="sv-SE" sz="4800" b="1" dirty="0">
                <a:latin typeface="Freestyle Script" panose="030804020302050B0404" pitchFamily="66" charset="0"/>
              </a:rPr>
              <a:t> for digital </a:t>
            </a:r>
            <a:r>
              <a:rPr lang="sv-SE" sz="4800" b="1" dirty="0" err="1">
                <a:latin typeface="Freestyle Script" panose="030804020302050B0404" pitchFamily="66" charset="0"/>
              </a:rPr>
              <a:t>learning</a:t>
            </a:r>
            <a:r>
              <a:rPr lang="sv-SE" sz="4800" b="1" dirty="0">
                <a:latin typeface="Freestyle Script" panose="030804020302050B0404" pitchFamily="66" charset="0"/>
              </a:rPr>
              <a:t> </a:t>
            </a:r>
            <a:endParaRPr lang="fi-FI" sz="4800" b="1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6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1C56FB52-2E80-4726-855F-2B102CC57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60" y="5557520"/>
            <a:ext cx="3504867" cy="100113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4FD4977-8E98-4EF5-A365-E8FCB2683980}"/>
              </a:ext>
            </a:extLst>
          </p:cNvPr>
          <p:cNvSpPr txBox="1"/>
          <p:nvPr/>
        </p:nvSpPr>
        <p:spPr>
          <a:xfrm>
            <a:off x="781587" y="528320"/>
            <a:ext cx="1037032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 err="1">
                <a:latin typeface="Freestyle Script" panose="030804020302050B0404" pitchFamily="66" charset="0"/>
              </a:rPr>
              <a:t>What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did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you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do</a:t>
            </a:r>
            <a:r>
              <a:rPr lang="fi-FI" sz="4800" b="1" dirty="0">
                <a:latin typeface="Freestyle Script" panose="030804020302050B0404" pitchFamily="66" charset="0"/>
              </a:rPr>
              <a:t>?</a:t>
            </a:r>
          </a:p>
          <a:p>
            <a:r>
              <a:rPr lang="fi-FI" sz="4000" b="1" dirty="0">
                <a:latin typeface="Freestyle Script" panose="030804020302050B0404" pitchFamily="66" charset="0"/>
              </a:rPr>
              <a:t>*</a:t>
            </a:r>
            <a:r>
              <a:rPr lang="fi-FI" sz="4000" b="1" dirty="0" err="1">
                <a:latin typeface="Freestyle Script" panose="030804020302050B0404" pitchFamily="66" charset="0"/>
              </a:rPr>
              <a:t>We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had</a:t>
            </a:r>
            <a:r>
              <a:rPr lang="fi-FI" sz="4000" b="1" dirty="0">
                <a:latin typeface="Freestyle Script" panose="030804020302050B0404" pitchFamily="66" charset="0"/>
              </a:rPr>
              <a:t> a </a:t>
            </a:r>
            <a:r>
              <a:rPr lang="fi-FI" sz="4000" b="1" dirty="0" err="1">
                <a:latin typeface="Freestyle Script" panose="030804020302050B0404" pitchFamily="66" charset="0"/>
              </a:rPr>
              <a:t>picture</a:t>
            </a:r>
            <a:endParaRPr lang="fi-FI" sz="4000" b="1" dirty="0">
              <a:latin typeface="Freestyle Script" panose="030804020302050B0404" pitchFamily="66" charset="0"/>
            </a:endParaRPr>
          </a:p>
          <a:p>
            <a:endParaRPr lang="fi-FI" sz="4000" b="1" dirty="0">
              <a:latin typeface="Freestyle Script" panose="030804020302050B0404" pitchFamily="66" charset="0"/>
            </a:endParaRPr>
          </a:p>
          <a:p>
            <a:r>
              <a:rPr lang="fi-FI" sz="4000" b="1" dirty="0">
                <a:latin typeface="Freestyle Script" panose="030804020302050B0404" pitchFamily="66" charset="0"/>
              </a:rPr>
              <a:t>*</a:t>
            </a:r>
            <a:r>
              <a:rPr lang="fi-FI" sz="4000" b="1" dirty="0" err="1">
                <a:latin typeface="Freestyle Script" panose="030804020302050B0404" pitchFamily="66" charset="0"/>
              </a:rPr>
              <a:t>Students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had</a:t>
            </a:r>
            <a:r>
              <a:rPr lang="fi-FI" sz="4000" b="1" dirty="0">
                <a:latin typeface="Freestyle Script" panose="030804020302050B0404" pitchFamily="66" charset="0"/>
              </a:rPr>
              <a:t> to </a:t>
            </a:r>
            <a:r>
              <a:rPr lang="fi-FI" sz="4000" b="1" dirty="0" err="1">
                <a:latin typeface="Freestyle Script" panose="030804020302050B0404" pitchFamily="66" charset="0"/>
              </a:rPr>
              <a:t>think</a:t>
            </a:r>
            <a:r>
              <a:rPr lang="fi-FI" sz="4000" b="1" dirty="0">
                <a:latin typeface="Freestyle Script" panose="030804020302050B0404" pitchFamily="66" charset="0"/>
              </a:rPr>
              <a:t> and </a:t>
            </a:r>
            <a:r>
              <a:rPr lang="fi-FI" sz="4000" b="1" dirty="0" err="1">
                <a:latin typeface="Freestyle Script" panose="030804020302050B0404" pitchFamily="66" charset="0"/>
              </a:rPr>
              <a:t>search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information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</a:p>
          <a:p>
            <a:r>
              <a:rPr lang="fi-FI" sz="4000" b="1" dirty="0">
                <a:latin typeface="Freestyle Script" panose="030804020302050B0404" pitchFamily="66" charset="0"/>
              </a:rPr>
              <a:t>-</a:t>
            </a:r>
            <a:r>
              <a:rPr lang="fi-FI" sz="4000" b="1" dirty="0" err="1">
                <a:latin typeface="Freestyle Script" panose="030804020302050B0404" pitchFamily="66" charset="0"/>
              </a:rPr>
              <a:t>what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has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happened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</a:p>
          <a:p>
            <a:r>
              <a:rPr lang="fi-FI" sz="4000" b="1" dirty="0">
                <a:latin typeface="Freestyle Script" panose="030804020302050B0404" pitchFamily="66" charset="0"/>
              </a:rPr>
              <a:t>-</a:t>
            </a:r>
            <a:r>
              <a:rPr lang="fi-FI" sz="4000" b="1" dirty="0" err="1">
                <a:latin typeface="Freestyle Script" panose="030804020302050B0404" pitchFamily="66" charset="0"/>
              </a:rPr>
              <a:t>why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that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has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happened</a:t>
            </a:r>
            <a:endParaRPr lang="fi-FI" sz="4000" b="1" dirty="0">
              <a:latin typeface="Freestyle Script" panose="030804020302050B0404" pitchFamily="66" charset="0"/>
            </a:endParaRPr>
          </a:p>
          <a:p>
            <a:r>
              <a:rPr lang="fi-FI" sz="4000" b="1" dirty="0">
                <a:latin typeface="Freestyle Script" panose="030804020302050B0404" pitchFamily="66" charset="0"/>
              </a:rPr>
              <a:t>-</a:t>
            </a:r>
            <a:r>
              <a:rPr lang="fi-FI" sz="4000" b="1" dirty="0" err="1">
                <a:latin typeface="Freestyle Script" panose="030804020302050B0404" pitchFamily="66" charset="0"/>
              </a:rPr>
              <a:t>what</a:t>
            </a:r>
            <a:r>
              <a:rPr lang="fi-FI" sz="4000" b="1" dirty="0">
                <a:latin typeface="Freestyle Script" panose="030804020302050B0404" pitchFamily="66" charset="0"/>
              </a:rPr>
              <a:t> is </a:t>
            </a:r>
            <a:r>
              <a:rPr lang="fi-FI" sz="4000" b="1" dirty="0" err="1">
                <a:latin typeface="Freestyle Script" panose="030804020302050B0404" pitchFamily="66" charset="0"/>
              </a:rPr>
              <a:t>the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reason</a:t>
            </a:r>
            <a:r>
              <a:rPr lang="fi-FI" sz="4000" b="1" dirty="0">
                <a:latin typeface="Freestyle Script" panose="030804020302050B0404" pitchFamily="66" charset="0"/>
              </a:rPr>
              <a:t> for </a:t>
            </a:r>
            <a:r>
              <a:rPr lang="fi-FI" sz="4000" b="1" dirty="0" err="1">
                <a:latin typeface="Freestyle Script" panose="030804020302050B0404" pitchFamily="66" charset="0"/>
              </a:rPr>
              <a:t>that</a:t>
            </a:r>
            <a:endParaRPr lang="fi-FI" sz="4000" b="1" dirty="0">
              <a:latin typeface="Freestyle Script" panose="030804020302050B0404" pitchFamily="66" charset="0"/>
            </a:endParaRPr>
          </a:p>
          <a:p>
            <a:r>
              <a:rPr lang="fi-FI" sz="4000" b="1" dirty="0">
                <a:latin typeface="Freestyle Script" panose="030804020302050B0404" pitchFamily="66" charset="0"/>
              </a:rPr>
              <a:t>-</a:t>
            </a:r>
            <a:r>
              <a:rPr lang="fi-FI" sz="4000" b="1" dirty="0" err="1">
                <a:latin typeface="Freestyle Script" panose="030804020302050B0404" pitchFamily="66" charset="0"/>
              </a:rPr>
              <a:t>where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has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that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happened</a:t>
            </a:r>
            <a:endParaRPr lang="fi-FI" sz="4000" b="1" dirty="0">
              <a:latin typeface="Freestyle Script" panose="030804020302050B0404" pitchFamily="66" charset="0"/>
            </a:endParaRPr>
          </a:p>
          <a:p>
            <a:r>
              <a:rPr lang="fi-FI" sz="4000" b="1" dirty="0">
                <a:latin typeface="Freestyle Script" panose="030804020302050B0404" pitchFamily="66" charset="0"/>
              </a:rPr>
              <a:t>-is </a:t>
            </a:r>
            <a:r>
              <a:rPr lang="fi-FI" sz="4000" b="1" dirty="0" err="1">
                <a:latin typeface="Freestyle Script" panose="030804020302050B0404" pitchFamily="66" charset="0"/>
              </a:rPr>
              <a:t>there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any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ideas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how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we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can</a:t>
            </a:r>
            <a:r>
              <a:rPr lang="fi-FI" sz="4000" b="1" dirty="0">
                <a:latin typeface="Freestyle Script" panose="030804020302050B0404" pitchFamily="66" charset="0"/>
              </a:rPr>
              <a:t> stop </a:t>
            </a:r>
            <a:r>
              <a:rPr lang="fi-FI" sz="4000" b="1" dirty="0" err="1">
                <a:latin typeface="Freestyle Script" panose="030804020302050B0404" pitchFamily="66" charset="0"/>
              </a:rPr>
              <a:t>this</a:t>
            </a:r>
            <a:endParaRPr lang="fi-FI" sz="4000" b="1" dirty="0">
              <a:latin typeface="Freestyle Script" panose="030804020302050B0404" pitchFamily="66" charset="0"/>
            </a:endParaRPr>
          </a:p>
          <a:p>
            <a:r>
              <a:rPr lang="fi-FI" sz="4000" b="1" dirty="0">
                <a:latin typeface="Freestyle Script" panose="030804020302050B0404" pitchFamily="66" charset="0"/>
              </a:rPr>
              <a:t>-In </a:t>
            </a:r>
            <a:r>
              <a:rPr lang="fi-FI" sz="4000" b="1" dirty="0" err="1">
                <a:latin typeface="Freestyle Script" panose="030804020302050B0404" pitchFamily="66" charset="0"/>
              </a:rPr>
              <a:t>next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lesson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we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processed</a:t>
            </a:r>
            <a:r>
              <a:rPr lang="fi-FI" sz="4000" b="1" dirty="0">
                <a:latin typeface="Freestyle Script" panose="030804020302050B0404" pitchFamily="66" charset="0"/>
              </a:rPr>
              <a:t>/</a:t>
            </a:r>
            <a:r>
              <a:rPr lang="fi-FI" sz="4000" b="1" dirty="0" err="1">
                <a:latin typeface="Freestyle Script" panose="030804020302050B0404" pitchFamily="66" charset="0"/>
              </a:rPr>
              <a:t>went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through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students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answer</a:t>
            </a:r>
            <a:r>
              <a:rPr lang="fi-FI" sz="4000" b="1" dirty="0">
                <a:latin typeface="Freestyle Script" panose="030804020302050B0404" pitchFamily="66" charset="0"/>
              </a:rPr>
              <a:t> and </a:t>
            </a:r>
            <a:r>
              <a:rPr lang="fi-FI" sz="4000" b="1" dirty="0" err="1">
                <a:latin typeface="Freestyle Script" panose="030804020302050B0404" pitchFamily="66" charset="0"/>
              </a:rPr>
              <a:t>continue</a:t>
            </a:r>
            <a:endParaRPr lang="fi-FI" sz="4000" b="1" dirty="0">
              <a:latin typeface="Freestyle Script" panose="030804020302050B0404" pitchFamily="66" charset="0"/>
            </a:endParaRPr>
          </a:p>
          <a:p>
            <a:endParaRPr lang="fi-FI" sz="4800" b="1" dirty="0">
              <a:latin typeface="Freestyle Script" panose="030804020302050B0404" pitchFamily="66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0399139-20C9-47D6-BACF-B3C62E81B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67" y="366725"/>
            <a:ext cx="4066289" cy="25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5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1C56FB52-2E80-4726-855F-2B102CC57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60" y="5557520"/>
            <a:ext cx="3504867" cy="100113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4FD4977-8E98-4EF5-A365-E8FCB2683980}"/>
              </a:ext>
            </a:extLst>
          </p:cNvPr>
          <p:cNvSpPr txBox="1"/>
          <p:nvPr/>
        </p:nvSpPr>
        <p:spPr>
          <a:xfrm>
            <a:off x="781587" y="528320"/>
            <a:ext cx="1037032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 err="1">
                <a:latin typeface="Freestyle Script" panose="030804020302050B0404" pitchFamily="66" charset="0"/>
              </a:rPr>
              <a:t>What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did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you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do</a:t>
            </a:r>
            <a:r>
              <a:rPr lang="fi-FI" sz="4800" b="1" dirty="0">
                <a:latin typeface="Freestyle Script" panose="030804020302050B0404" pitchFamily="66" charset="0"/>
              </a:rPr>
              <a:t>?</a:t>
            </a:r>
          </a:p>
          <a:p>
            <a:r>
              <a:rPr lang="fi-FI" sz="4000" b="1" dirty="0">
                <a:latin typeface="Freestyle Script" panose="030804020302050B0404" pitchFamily="66" charset="0"/>
              </a:rPr>
              <a:t>*</a:t>
            </a:r>
            <a:r>
              <a:rPr lang="fi-FI" sz="4000" b="1" dirty="0" err="1">
                <a:latin typeface="Freestyle Script" panose="030804020302050B0404" pitchFamily="66" charset="0"/>
              </a:rPr>
              <a:t>We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had</a:t>
            </a:r>
            <a:r>
              <a:rPr lang="fi-FI" sz="4000" b="1" dirty="0">
                <a:latin typeface="Freestyle Script" panose="030804020302050B0404" pitchFamily="66" charset="0"/>
              </a:rPr>
              <a:t> a </a:t>
            </a:r>
            <a:r>
              <a:rPr lang="fi-FI" sz="4000" b="1" dirty="0" err="1">
                <a:latin typeface="Freestyle Script" panose="030804020302050B0404" pitchFamily="66" charset="0"/>
              </a:rPr>
              <a:t>picture</a:t>
            </a:r>
            <a:r>
              <a:rPr lang="fi-FI" sz="4000" b="1" dirty="0">
                <a:latin typeface="Freestyle Script" panose="030804020302050B0404" pitchFamily="66" charset="0"/>
              </a:rPr>
              <a:t>   </a:t>
            </a:r>
          </a:p>
          <a:p>
            <a:r>
              <a:rPr lang="fi-FI" sz="4000" b="1" dirty="0">
                <a:latin typeface="Freestyle Script" panose="030804020302050B0404" pitchFamily="66" charset="0"/>
              </a:rPr>
              <a:t>             </a:t>
            </a:r>
          </a:p>
          <a:p>
            <a:r>
              <a:rPr lang="fi-FI" sz="4000" b="1" dirty="0">
                <a:latin typeface="Freestyle Script" panose="030804020302050B0404" pitchFamily="66" charset="0"/>
              </a:rPr>
              <a:t>*</a:t>
            </a:r>
            <a:r>
              <a:rPr lang="fi-FI" sz="4000" b="1" dirty="0" err="1">
                <a:latin typeface="Freestyle Script" panose="030804020302050B0404" pitchFamily="66" charset="0"/>
              </a:rPr>
              <a:t>Students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had</a:t>
            </a:r>
            <a:r>
              <a:rPr lang="fi-FI" sz="4000" b="1" dirty="0">
                <a:latin typeface="Freestyle Script" panose="030804020302050B0404" pitchFamily="66" charset="0"/>
              </a:rPr>
              <a:t> to </a:t>
            </a:r>
            <a:r>
              <a:rPr lang="fi-FI" sz="4000" b="1" dirty="0" err="1">
                <a:latin typeface="Freestyle Script" panose="030804020302050B0404" pitchFamily="66" charset="0"/>
              </a:rPr>
              <a:t>think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</a:p>
          <a:p>
            <a:r>
              <a:rPr lang="fi-FI" sz="4000" b="1" dirty="0">
                <a:latin typeface="Freestyle Script" panose="030804020302050B0404" pitchFamily="66" charset="0"/>
              </a:rPr>
              <a:t>and </a:t>
            </a:r>
            <a:r>
              <a:rPr lang="fi-FI" sz="4000" b="1" dirty="0" err="1">
                <a:latin typeface="Freestyle Script" panose="030804020302050B0404" pitchFamily="66" charset="0"/>
              </a:rPr>
              <a:t>search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information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</a:p>
          <a:p>
            <a:r>
              <a:rPr lang="fi-FI" sz="4000" b="1" dirty="0">
                <a:latin typeface="Freestyle Script" panose="030804020302050B0404" pitchFamily="66" charset="0"/>
              </a:rPr>
              <a:t>- </a:t>
            </a:r>
            <a:r>
              <a:rPr lang="fi-FI" sz="4000" b="1" dirty="0" err="1">
                <a:latin typeface="Freestyle Script" panose="030804020302050B0404" pitchFamily="66" charset="0"/>
              </a:rPr>
              <a:t>what</a:t>
            </a:r>
            <a:r>
              <a:rPr lang="fi-FI" sz="4000" b="1" dirty="0">
                <a:latin typeface="Freestyle Script" panose="030804020302050B0404" pitchFamily="66" charset="0"/>
              </a:rPr>
              <a:t> is happening in </a:t>
            </a:r>
            <a:r>
              <a:rPr lang="fi-FI" sz="4000" b="1" dirty="0" err="1">
                <a:latin typeface="Freestyle Script" panose="030804020302050B0404" pitchFamily="66" charset="0"/>
              </a:rPr>
              <a:t>the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picture</a:t>
            </a:r>
            <a:r>
              <a:rPr lang="fi-FI" sz="4000" b="1" dirty="0">
                <a:latin typeface="Freestyle Script" panose="030804020302050B0404" pitchFamily="66" charset="0"/>
              </a:rPr>
              <a:t>?</a:t>
            </a:r>
          </a:p>
          <a:p>
            <a:r>
              <a:rPr lang="fi-FI" sz="4000" b="1" dirty="0">
                <a:latin typeface="Freestyle Script" panose="030804020302050B0404" pitchFamily="66" charset="0"/>
              </a:rPr>
              <a:t>- </a:t>
            </a:r>
            <a:r>
              <a:rPr lang="fi-FI" sz="4000" b="1" dirty="0" err="1">
                <a:latin typeface="Freestyle Script" panose="030804020302050B0404" pitchFamily="66" charset="0"/>
              </a:rPr>
              <a:t>what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has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happened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before</a:t>
            </a:r>
            <a:r>
              <a:rPr lang="fi-FI" sz="4000" b="1" dirty="0">
                <a:latin typeface="Freestyle Script" panose="030804020302050B0404" pitchFamily="66" charset="0"/>
              </a:rPr>
              <a:t>?</a:t>
            </a:r>
          </a:p>
          <a:p>
            <a:r>
              <a:rPr lang="fi-FI" sz="4000" b="1" dirty="0">
                <a:latin typeface="Freestyle Script" panose="030804020302050B0404" pitchFamily="66" charset="0"/>
              </a:rPr>
              <a:t>- </a:t>
            </a:r>
            <a:r>
              <a:rPr lang="fi-FI" sz="4000" b="1" dirty="0" err="1">
                <a:latin typeface="Freestyle Script" panose="030804020302050B0404" pitchFamily="66" charset="0"/>
              </a:rPr>
              <a:t>utilization</a:t>
            </a:r>
            <a:r>
              <a:rPr lang="fi-FI" sz="4000" b="1" dirty="0">
                <a:latin typeface="Freestyle Script" panose="030804020302050B0404" pitchFamily="66" charset="0"/>
              </a:rPr>
              <a:t> of </a:t>
            </a:r>
            <a:r>
              <a:rPr lang="fi-FI" sz="4000" b="1" dirty="0" err="1">
                <a:latin typeface="Freestyle Script" panose="030804020302050B0404" pitchFamily="66" charset="0"/>
              </a:rPr>
              <a:t>forrest</a:t>
            </a:r>
            <a:endParaRPr lang="fi-FI" sz="4000" b="1" dirty="0">
              <a:latin typeface="Freestyle Script" panose="030804020302050B0404" pitchFamily="66" charset="0"/>
            </a:endParaRPr>
          </a:p>
          <a:p>
            <a:r>
              <a:rPr lang="fi-FI" sz="4000" b="1" dirty="0">
                <a:latin typeface="Freestyle Script" panose="030804020302050B0404" pitchFamily="66" charset="0"/>
              </a:rPr>
              <a:t>- In </a:t>
            </a:r>
            <a:r>
              <a:rPr lang="fi-FI" sz="4000" b="1" dirty="0" err="1">
                <a:latin typeface="Freestyle Script" panose="030804020302050B0404" pitchFamily="66" charset="0"/>
              </a:rPr>
              <a:t>next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lesson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we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processed</a:t>
            </a:r>
            <a:r>
              <a:rPr lang="fi-FI" sz="4000" b="1" dirty="0">
                <a:latin typeface="Freestyle Script" panose="030804020302050B0404" pitchFamily="66" charset="0"/>
              </a:rPr>
              <a:t>/</a:t>
            </a:r>
            <a:r>
              <a:rPr lang="fi-FI" sz="4000" b="1" dirty="0" err="1">
                <a:latin typeface="Freestyle Script" panose="030804020302050B0404" pitchFamily="66" charset="0"/>
              </a:rPr>
              <a:t>went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through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students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  <a:r>
              <a:rPr lang="fi-FI" sz="4000" b="1" dirty="0" err="1">
                <a:latin typeface="Freestyle Script" panose="030804020302050B0404" pitchFamily="66" charset="0"/>
              </a:rPr>
              <a:t>answer</a:t>
            </a:r>
            <a:r>
              <a:rPr lang="fi-FI" sz="4000" b="1" dirty="0">
                <a:latin typeface="Freestyle Script" panose="030804020302050B0404" pitchFamily="66" charset="0"/>
              </a:rPr>
              <a:t> </a:t>
            </a:r>
          </a:p>
          <a:p>
            <a:r>
              <a:rPr lang="fi-FI" sz="4000" b="1" dirty="0">
                <a:latin typeface="Freestyle Script" panose="030804020302050B0404" pitchFamily="66" charset="0"/>
              </a:rPr>
              <a:t>and </a:t>
            </a:r>
            <a:r>
              <a:rPr lang="fi-FI" sz="4000" b="1" dirty="0" err="1">
                <a:latin typeface="Freestyle Script" panose="030804020302050B0404" pitchFamily="66" charset="0"/>
              </a:rPr>
              <a:t>continue</a:t>
            </a:r>
            <a:endParaRPr lang="fi-FI" sz="4000" b="1" dirty="0">
              <a:latin typeface="Freestyle Script" panose="030804020302050B0404" pitchFamily="66" charset="0"/>
            </a:endParaRPr>
          </a:p>
          <a:p>
            <a:endParaRPr lang="fi-FI" sz="4800" b="1" dirty="0">
              <a:latin typeface="Freestyle Script" panose="030804020302050B0404" pitchFamily="66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9F38783-01AB-401C-963C-EFB6F4CDB274}"/>
              </a:ext>
            </a:extLst>
          </p:cNvPr>
          <p:cNvSpPr txBox="1"/>
          <p:nvPr/>
        </p:nvSpPr>
        <p:spPr>
          <a:xfrm>
            <a:off x="8722582" y="1137037"/>
            <a:ext cx="282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84161A5-3800-42EB-8748-0452D0845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35" y="643934"/>
            <a:ext cx="6377403" cy="305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AA6F980-4689-4CC9-B144-85D933A5C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60" y="5557520"/>
            <a:ext cx="3504867" cy="1001135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029A67ED-7FA2-4816-A46F-7B68A104EF76}"/>
              </a:ext>
            </a:extLst>
          </p:cNvPr>
          <p:cNvSpPr/>
          <p:nvPr/>
        </p:nvSpPr>
        <p:spPr>
          <a:xfrm>
            <a:off x="623863" y="565388"/>
            <a:ext cx="10857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 err="1">
                <a:latin typeface="Freestyle Script" panose="030804020302050B0404" pitchFamily="66" charset="0"/>
              </a:rPr>
              <a:t>What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did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you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learn</a:t>
            </a:r>
            <a:r>
              <a:rPr lang="fi-FI" sz="4800" b="1" dirty="0">
                <a:latin typeface="Freestyle Script" panose="030804020302050B0404" pitchFamily="66" charset="0"/>
              </a:rPr>
              <a:t>?</a:t>
            </a:r>
          </a:p>
          <a:p>
            <a:r>
              <a:rPr lang="fi-FI" sz="4800" b="1" dirty="0">
                <a:latin typeface="Freestyle Script" panose="030804020302050B0404" pitchFamily="66" charset="0"/>
              </a:rPr>
              <a:t>*For some </a:t>
            </a:r>
            <a:r>
              <a:rPr lang="fi-FI" sz="4800" b="1" dirty="0" err="1">
                <a:latin typeface="Freestyle Script" panose="030804020302050B0404" pitchFamily="66" charset="0"/>
              </a:rPr>
              <a:t>students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this</a:t>
            </a:r>
            <a:r>
              <a:rPr lang="fi-FI" sz="4800" b="1" dirty="0">
                <a:latin typeface="Freestyle Script" panose="030804020302050B0404" pitchFamily="66" charset="0"/>
              </a:rPr>
              <a:t> is </a:t>
            </a:r>
            <a:r>
              <a:rPr lang="fi-FI" sz="4800" b="1" dirty="0" err="1">
                <a:latin typeface="Freestyle Script" panose="030804020302050B0404" pitchFamily="66" charset="0"/>
              </a:rPr>
              <a:t>good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way</a:t>
            </a:r>
            <a:r>
              <a:rPr lang="fi-FI" sz="4800" b="1" dirty="0">
                <a:latin typeface="Freestyle Script" panose="030804020302050B0404" pitchFamily="66" charset="0"/>
              </a:rPr>
              <a:t> to </a:t>
            </a:r>
            <a:r>
              <a:rPr lang="fi-FI" sz="4800" b="1" dirty="0" err="1">
                <a:latin typeface="Freestyle Script" panose="030804020302050B0404" pitchFamily="66" charset="0"/>
              </a:rPr>
              <a:t>think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through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different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subjects</a:t>
            </a:r>
            <a:r>
              <a:rPr lang="fi-FI" sz="4800" b="1" dirty="0">
                <a:latin typeface="Freestyle Script" panose="030804020302050B0404" pitchFamily="66" charset="0"/>
              </a:rPr>
              <a:t> and </a:t>
            </a:r>
            <a:r>
              <a:rPr lang="fi-FI" sz="4800" b="1" dirty="0" err="1">
                <a:latin typeface="Freestyle Script" panose="030804020302050B0404" pitchFamily="66" charset="0"/>
              </a:rPr>
              <a:t>find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new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aspects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</a:p>
          <a:p>
            <a:r>
              <a:rPr lang="fi-FI" sz="4800" b="1" dirty="0">
                <a:latin typeface="Freestyle Script" panose="030804020302050B0404" pitchFamily="66" charset="0"/>
              </a:rPr>
              <a:t>*For some </a:t>
            </a:r>
            <a:r>
              <a:rPr lang="fi-FI" sz="4800" b="1" dirty="0" err="1">
                <a:latin typeface="Freestyle Script" panose="030804020302050B0404" pitchFamily="66" charset="0"/>
              </a:rPr>
              <a:t>students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this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was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too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difficult</a:t>
            </a:r>
            <a:endParaRPr lang="fi-FI" sz="4800" b="1" dirty="0">
              <a:latin typeface="Freestyle Script" panose="030804020302050B0404" pitchFamily="66" charset="0"/>
            </a:endParaRPr>
          </a:p>
          <a:p>
            <a:r>
              <a:rPr lang="fi-FI" sz="4800" b="1" dirty="0">
                <a:latin typeface="Freestyle Script" panose="030804020302050B0404" pitchFamily="66" charset="0"/>
              </a:rPr>
              <a:t>* </a:t>
            </a:r>
            <a:r>
              <a:rPr lang="fi-FI" sz="4800" b="1" dirty="0" err="1">
                <a:latin typeface="Freestyle Script" panose="030804020302050B0404" pitchFamily="66" charset="0"/>
              </a:rPr>
              <a:t>Students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learned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something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about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causation</a:t>
            </a:r>
            <a:endParaRPr lang="fi-FI" sz="4800" b="1" dirty="0">
              <a:latin typeface="Freestyle Script" panose="030804020302050B0404" pitchFamily="66" charset="0"/>
            </a:endParaRPr>
          </a:p>
          <a:p>
            <a:endParaRPr lang="fi-FI" sz="4800" b="1" dirty="0">
              <a:latin typeface="Freestyle Script" panose="030804020302050B0404" pitchFamily="66" charset="0"/>
            </a:endParaRPr>
          </a:p>
          <a:p>
            <a:endParaRPr lang="fi-FI" sz="4800" b="1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85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BB8AFB5-D843-4406-B630-F31B1FF56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60" y="5557520"/>
            <a:ext cx="3504867" cy="1001135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342E563F-6C7B-4341-A1A0-C2D02E19C138}"/>
              </a:ext>
            </a:extLst>
          </p:cNvPr>
          <p:cNvSpPr/>
          <p:nvPr/>
        </p:nvSpPr>
        <p:spPr>
          <a:xfrm>
            <a:off x="679483" y="653534"/>
            <a:ext cx="108683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 err="1">
                <a:latin typeface="Freestyle Script" panose="030804020302050B0404" pitchFamily="66" charset="0"/>
              </a:rPr>
              <a:t>What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did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you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like</a:t>
            </a:r>
            <a:r>
              <a:rPr lang="fi-FI" sz="4800" b="1" dirty="0">
                <a:latin typeface="Freestyle Script" panose="030804020302050B0404" pitchFamily="66" charset="0"/>
              </a:rPr>
              <a:t>?</a:t>
            </a:r>
          </a:p>
          <a:p>
            <a:r>
              <a:rPr lang="fi-FI" sz="4800" b="1" dirty="0">
                <a:latin typeface="Freestyle Script" panose="030804020302050B0404" pitchFamily="66" charset="0"/>
              </a:rPr>
              <a:t>*</a:t>
            </a:r>
            <a:r>
              <a:rPr lang="fi-FI" sz="4800" b="1" dirty="0" err="1">
                <a:latin typeface="Freestyle Script" panose="030804020302050B0404" pitchFamily="66" charset="0"/>
              </a:rPr>
              <a:t>Students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took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part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pretty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well</a:t>
            </a:r>
            <a:r>
              <a:rPr lang="fi-FI" sz="4800" b="1" dirty="0">
                <a:latin typeface="Freestyle Script" panose="030804020302050B0404" pitchFamily="66" charset="0"/>
              </a:rPr>
              <a:t> (some)</a:t>
            </a:r>
          </a:p>
          <a:p>
            <a:r>
              <a:rPr lang="fi-FI" sz="4800" b="1" dirty="0">
                <a:latin typeface="Freestyle Script" panose="030804020302050B0404" pitchFamily="66" charset="0"/>
              </a:rPr>
              <a:t>*</a:t>
            </a:r>
            <a:r>
              <a:rPr lang="fi-FI" sz="4800" b="1" dirty="0" err="1">
                <a:latin typeface="Freestyle Script" panose="030804020302050B0404" pitchFamily="66" charset="0"/>
              </a:rPr>
              <a:t>We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could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continue</a:t>
            </a:r>
            <a:r>
              <a:rPr lang="fi-FI" sz="4800" b="1" dirty="0">
                <a:latin typeface="Freestyle Script" panose="030804020302050B0404" pitchFamily="66" charset="0"/>
              </a:rPr>
              <a:t> on and on to </a:t>
            </a:r>
            <a:r>
              <a:rPr lang="fi-FI" sz="4800" b="1" dirty="0" err="1">
                <a:latin typeface="Freestyle Script" panose="030804020302050B0404" pitchFamily="66" charset="0"/>
              </a:rPr>
              <a:t>so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many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things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like</a:t>
            </a:r>
            <a:r>
              <a:rPr lang="fi-FI" sz="4800" b="1" dirty="0">
                <a:latin typeface="Freestyle Script" panose="030804020302050B0404" pitchFamily="66" charset="0"/>
              </a:rPr>
              <a:t>: </a:t>
            </a:r>
            <a:r>
              <a:rPr lang="fi-FI" sz="4800" b="1" dirty="0" err="1">
                <a:latin typeface="Freestyle Script" panose="030804020302050B0404" pitchFamily="66" charset="0"/>
              </a:rPr>
              <a:t>why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there</a:t>
            </a:r>
            <a:r>
              <a:rPr lang="fi-FI" sz="4800" b="1" dirty="0">
                <a:latin typeface="Freestyle Script" panose="030804020302050B0404" pitchFamily="66" charset="0"/>
              </a:rPr>
              <a:t> is </a:t>
            </a:r>
            <a:r>
              <a:rPr lang="fi-FI" sz="4800" b="1" dirty="0" err="1">
                <a:latin typeface="Freestyle Script" panose="030804020302050B0404" pitchFamily="66" charset="0"/>
              </a:rPr>
              <a:t>poor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people</a:t>
            </a:r>
            <a:r>
              <a:rPr lang="fi-FI" sz="4800" b="1" dirty="0">
                <a:latin typeface="Freestyle Script" panose="030804020302050B0404" pitchFamily="66" charset="0"/>
              </a:rPr>
              <a:t>, </a:t>
            </a:r>
            <a:r>
              <a:rPr lang="fi-FI" sz="4800" b="1" dirty="0" err="1">
                <a:latin typeface="Freestyle Script" panose="030804020302050B0404" pitchFamily="66" charset="0"/>
              </a:rPr>
              <a:t>pollution</a:t>
            </a:r>
            <a:r>
              <a:rPr lang="fi-FI" sz="4800" b="1" dirty="0">
                <a:latin typeface="Freestyle Script" panose="030804020302050B0404" pitchFamily="66" charset="0"/>
              </a:rPr>
              <a:t> in </a:t>
            </a:r>
            <a:r>
              <a:rPr lang="fi-FI" sz="4800" b="1" dirty="0" err="1">
                <a:latin typeface="Freestyle Script" panose="030804020302050B0404" pitchFamily="66" charset="0"/>
              </a:rPr>
              <a:t>different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continents</a:t>
            </a:r>
            <a:r>
              <a:rPr lang="fi-FI" sz="4800" b="1" dirty="0">
                <a:latin typeface="Freestyle Script" panose="030804020302050B0404" pitchFamily="66" charset="0"/>
              </a:rPr>
              <a:t>, </a:t>
            </a:r>
            <a:r>
              <a:rPr lang="fi-FI" sz="4800" b="1" dirty="0" err="1">
                <a:latin typeface="Freestyle Script" panose="030804020302050B0404" pitchFamily="66" charset="0"/>
              </a:rPr>
              <a:t>how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can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we</a:t>
            </a:r>
            <a:r>
              <a:rPr lang="fi-FI" sz="4800" b="1" dirty="0">
                <a:latin typeface="Freestyle Script" panose="030804020302050B0404" pitchFamily="66" charset="0"/>
              </a:rPr>
              <a:t> help </a:t>
            </a:r>
            <a:r>
              <a:rPr lang="fi-FI" sz="4800" b="1" dirty="0" err="1">
                <a:latin typeface="Freestyle Script" panose="030804020302050B0404" pitchFamily="66" charset="0"/>
              </a:rPr>
              <a:t>people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</a:p>
          <a:p>
            <a:r>
              <a:rPr lang="fi-FI" sz="4800" b="1" dirty="0">
                <a:latin typeface="Freestyle Script" panose="030804020302050B0404" pitchFamily="66" charset="0"/>
              </a:rPr>
              <a:t>* </a:t>
            </a:r>
            <a:r>
              <a:rPr lang="fi-FI" sz="4800" b="1" dirty="0" err="1">
                <a:latin typeface="Freestyle Script" panose="030804020302050B0404" pitchFamily="66" charset="0"/>
              </a:rPr>
              <a:t>Also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forrest-picture</a:t>
            </a:r>
            <a:r>
              <a:rPr lang="fi-FI" sz="4800" b="1" dirty="0">
                <a:latin typeface="Freestyle Script" panose="030804020302050B0404" pitchFamily="66" charset="0"/>
              </a:rPr>
              <a:t> got </a:t>
            </a:r>
            <a:r>
              <a:rPr lang="fi-FI" sz="4800" b="1" dirty="0" err="1">
                <a:latin typeface="Freestyle Script" panose="030804020302050B0404" pitchFamily="66" charset="0"/>
              </a:rPr>
              <a:t>students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talk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about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broad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range</a:t>
            </a:r>
            <a:r>
              <a:rPr lang="fi-FI" sz="4800" b="1" dirty="0">
                <a:latin typeface="Freestyle Script" panose="030804020302050B0404" pitchFamily="66" charset="0"/>
              </a:rPr>
              <a:t> of </a:t>
            </a:r>
            <a:r>
              <a:rPr lang="fi-FI" sz="4800" b="1" dirty="0" err="1">
                <a:latin typeface="Freestyle Script" panose="030804020302050B0404" pitchFamily="66" charset="0"/>
              </a:rPr>
              <a:t>topics</a:t>
            </a:r>
            <a:endParaRPr lang="fi-FI" sz="4800" b="1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8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BB8AFB5-D843-4406-B630-F31B1FF56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60" y="5557520"/>
            <a:ext cx="3504867" cy="1001135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342E563F-6C7B-4341-A1A0-C2D02E19C138}"/>
              </a:ext>
            </a:extLst>
          </p:cNvPr>
          <p:cNvSpPr/>
          <p:nvPr/>
        </p:nvSpPr>
        <p:spPr>
          <a:xfrm>
            <a:off x="679484" y="653534"/>
            <a:ext cx="106421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 err="1">
                <a:latin typeface="Freestyle Script" panose="030804020302050B0404" pitchFamily="66" charset="0"/>
              </a:rPr>
              <a:t>What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went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well</a:t>
            </a:r>
            <a:r>
              <a:rPr lang="fi-FI" sz="4800" b="1" dirty="0">
                <a:latin typeface="Freestyle Script" panose="030804020302050B0404" pitchFamily="66" charset="0"/>
              </a:rPr>
              <a:t>?</a:t>
            </a:r>
          </a:p>
          <a:p>
            <a:r>
              <a:rPr lang="fi-FI" sz="4800" b="1" dirty="0">
                <a:latin typeface="Freestyle Script" panose="030804020302050B0404" pitchFamily="66" charset="0"/>
              </a:rPr>
              <a:t>*In </a:t>
            </a:r>
            <a:r>
              <a:rPr lang="fi-FI" sz="4800" b="1" dirty="0" err="1">
                <a:latin typeface="Freestyle Script" panose="030804020302050B0404" pitchFamily="66" charset="0"/>
              </a:rPr>
              <a:t>groups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there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were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students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who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like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this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kind</a:t>
            </a:r>
            <a:r>
              <a:rPr lang="fi-FI" sz="4800" b="1" dirty="0">
                <a:latin typeface="Freestyle Script" panose="030804020302050B0404" pitchFamily="66" charset="0"/>
              </a:rPr>
              <a:t> of </a:t>
            </a:r>
            <a:r>
              <a:rPr lang="fi-FI" sz="4800" b="1" dirty="0" err="1">
                <a:latin typeface="Freestyle Script" panose="030804020302050B0404" pitchFamily="66" charset="0"/>
              </a:rPr>
              <a:t>method</a:t>
            </a:r>
            <a:endParaRPr lang="fi-FI" sz="4800" b="1" dirty="0">
              <a:latin typeface="Freestyle Script" panose="030804020302050B0404" pitchFamily="66" charset="0"/>
            </a:endParaRPr>
          </a:p>
          <a:p>
            <a:r>
              <a:rPr lang="fi-FI" sz="4800" b="1" dirty="0">
                <a:latin typeface="Freestyle Script" panose="030804020302050B0404" pitchFamily="66" charset="0"/>
              </a:rPr>
              <a:t>*Some </a:t>
            </a:r>
            <a:r>
              <a:rPr lang="fi-FI" sz="4800" b="1" dirty="0" err="1">
                <a:latin typeface="Freestyle Script" panose="030804020302050B0404" pitchFamily="66" charset="0"/>
              </a:rPr>
              <a:t>students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found</a:t>
            </a:r>
            <a:r>
              <a:rPr lang="fi-FI" sz="4800" b="1" dirty="0">
                <a:latin typeface="Freestyle Script" panose="030804020302050B0404" pitchFamily="66" charset="0"/>
              </a:rPr>
              <a:t> out </a:t>
            </a:r>
            <a:r>
              <a:rPr lang="fi-FI" sz="4800" b="1" dirty="0" err="1">
                <a:latin typeface="Freestyle Script" panose="030804020302050B0404" pitchFamily="66" charset="0"/>
              </a:rPr>
              <a:t>very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many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things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about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sustainable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use</a:t>
            </a:r>
            <a:r>
              <a:rPr lang="fi-FI" sz="4800" b="1" dirty="0">
                <a:latin typeface="Freestyle Script" panose="030804020302050B0404" pitchFamily="66" charset="0"/>
              </a:rPr>
              <a:t> of </a:t>
            </a:r>
            <a:r>
              <a:rPr lang="fi-FI" sz="4800" b="1" dirty="0" err="1">
                <a:latin typeface="Freestyle Script" panose="030804020302050B0404" pitchFamily="66" charset="0"/>
              </a:rPr>
              <a:t>forrest</a:t>
            </a:r>
            <a:r>
              <a:rPr lang="fi-FI" sz="4800" b="1" dirty="0">
                <a:latin typeface="Freestyle Script" panose="030804020302050B0404" pitchFamily="66" charset="0"/>
              </a:rPr>
              <a:t> and </a:t>
            </a:r>
            <a:r>
              <a:rPr lang="fi-FI" sz="4800" b="1" dirty="0" err="1">
                <a:latin typeface="Freestyle Script" panose="030804020302050B0404" pitchFamily="66" charset="0"/>
              </a:rPr>
              <a:t>plastics</a:t>
            </a:r>
            <a:endParaRPr lang="fi-FI" sz="4800" b="1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8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BB8AFB5-D843-4406-B630-F31B1FF56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60" y="5557520"/>
            <a:ext cx="3504867" cy="1001135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342E563F-6C7B-4341-A1A0-C2D02E19C138}"/>
              </a:ext>
            </a:extLst>
          </p:cNvPr>
          <p:cNvSpPr/>
          <p:nvPr/>
        </p:nvSpPr>
        <p:spPr>
          <a:xfrm>
            <a:off x="679484" y="653534"/>
            <a:ext cx="104064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 err="1">
                <a:latin typeface="Freestyle Script" panose="030804020302050B0404" pitchFamily="66" charset="0"/>
              </a:rPr>
              <a:t>What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kind</a:t>
            </a:r>
            <a:r>
              <a:rPr lang="fi-FI" sz="4800" b="1" dirty="0">
                <a:latin typeface="Freestyle Script" panose="030804020302050B0404" pitchFamily="66" charset="0"/>
              </a:rPr>
              <a:t> of </a:t>
            </a:r>
            <a:r>
              <a:rPr lang="fi-FI" sz="4800" b="1" dirty="0" err="1">
                <a:latin typeface="Freestyle Script" panose="030804020302050B0404" pitchFamily="66" charset="0"/>
              </a:rPr>
              <a:t>challenges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did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you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come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across</a:t>
            </a:r>
            <a:r>
              <a:rPr lang="fi-FI" sz="4800" b="1" dirty="0">
                <a:latin typeface="Freestyle Script" panose="030804020302050B0404" pitchFamily="66" charset="0"/>
              </a:rPr>
              <a:t>?</a:t>
            </a:r>
          </a:p>
          <a:p>
            <a:r>
              <a:rPr lang="fi-FI" sz="4800" b="1" dirty="0">
                <a:latin typeface="Freestyle Script" panose="030804020302050B0404" pitchFamily="66" charset="0"/>
              </a:rPr>
              <a:t>*</a:t>
            </a:r>
            <a:r>
              <a:rPr lang="fi-FI" sz="4800" b="1" dirty="0" err="1">
                <a:latin typeface="Freestyle Script" panose="030804020302050B0404" pitchFamily="66" charset="0"/>
              </a:rPr>
              <a:t>too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little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time</a:t>
            </a:r>
            <a:endParaRPr lang="fi-FI" sz="4800" b="1" dirty="0">
              <a:latin typeface="Freestyle Script" panose="030804020302050B0404" pitchFamily="66" charset="0"/>
            </a:endParaRPr>
          </a:p>
          <a:p>
            <a:r>
              <a:rPr lang="fi-FI" sz="4800" b="1" dirty="0">
                <a:latin typeface="Freestyle Script" panose="030804020302050B0404" pitchFamily="66" charset="0"/>
              </a:rPr>
              <a:t>*</a:t>
            </a:r>
            <a:r>
              <a:rPr lang="fi-FI" sz="4800" b="1" dirty="0" err="1">
                <a:latin typeface="Freestyle Script" panose="030804020302050B0404" pitchFamily="66" charset="0"/>
              </a:rPr>
              <a:t>conversation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continues</a:t>
            </a:r>
            <a:r>
              <a:rPr lang="fi-FI" sz="4800" b="1" dirty="0">
                <a:latin typeface="Freestyle Script" panose="030804020302050B0404" pitchFamily="66" charset="0"/>
              </a:rPr>
              <a:t> on and on to </a:t>
            </a:r>
            <a:r>
              <a:rPr lang="fi-FI" sz="4800" b="1" dirty="0" err="1">
                <a:latin typeface="Freestyle Script" panose="030804020302050B0404" pitchFamily="66" charset="0"/>
              </a:rPr>
              <a:t>different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levels</a:t>
            </a:r>
            <a:r>
              <a:rPr lang="fi-FI" sz="4800" b="1" dirty="0">
                <a:latin typeface="Freestyle Script" panose="030804020302050B0404" pitchFamily="66" charset="0"/>
              </a:rPr>
              <a:t> (</a:t>
            </a:r>
            <a:r>
              <a:rPr lang="fi-FI" sz="4800" b="1" dirty="0" err="1">
                <a:latin typeface="Freestyle Script" panose="030804020302050B0404" pitchFamily="66" charset="0"/>
              </a:rPr>
              <a:t>this</a:t>
            </a:r>
            <a:r>
              <a:rPr lang="fi-FI" sz="4800" b="1" dirty="0">
                <a:latin typeface="Freestyle Script" panose="030804020302050B0404" pitchFamily="66" charset="0"/>
              </a:rPr>
              <a:t> is </a:t>
            </a:r>
            <a:r>
              <a:rPr lang="fi-FI" sz="4800" b="1" dirty="0" err="1">
                <a:latin typeface="Freestyle Script" panose="030804020302050B0404" pitchFamily="66" charset="0"/>
              </a:rPr>
              <a:t>also</a:t>
            </a:r>
            <a:r>
              <a:rPr lang="fi-FI" sz="4800" b="1" dirty="0">
                <a:latin typeface="Freestyle Script" panose="030804020302050B0404" pitchFamily="66" charset="0"/>
              </a:rPr>
              <a:t> a </a:t>
            </a:r>
            <a:r>
              <a:rPr lang="fi-FI" sz="4800" b="1" dirty="0" err="1">
                <a:latin typeface="Freestyle Script" panose="030804020302050B0404" pitchFamily="66" charset="0"/>
              </a:rPr>
              <a:t>good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thing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but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requires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more</a:t>
            </a:r>
            <a:r>
              <a:rPr lang="fi-FI" sz="4800" b="1" dirty="0">
                <a:latin typeface="Freestyle Script" panose="030804020302050B0404" pitchFamily="66" charset="0"/>
              </a:rPr>
              <a:t> </a:t>
            </a:r>
            <a:r>
              <a:rPr lang="fi-FI" sz="4800" b="1" dirty="0" err="1">
                <a:latin typeface="Freestyle Script" panose="030804020302050B0404" pitchFamily="66" charset="0"/>
              </a:rPr>
              <a:t>time</a:t>
            </a:r>
            <a:r>
              <a:rPr lang="fi-FI" sz="4800" b="1" dirty="0">
                <a:latin typeface="Freestyle Script" panose="030804020302050B0404" pitchFamily="66" charset="0"/>
                <a:sym typeface="Wingdings" panose="05000000000000000000" pitchFamily="2" charset="2"/>
              </a:rPr>
              <a:t>)</a:t>
            </a:r>
            <a:endParaRPr lang="fi-FI" sz="4800" b="1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08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333</Words>
  <Application>Microsoft Office PowerPoint</Application>
  <PresentationFormat>Laajakuva</PresentationFormat>
  <Paragraphs>47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Freestyle Script</vt:lpstr>
      <vt:lpstr>Wingdings</vt:lpstr>
      <vt:lpstr>Office-teema</vt:lpstr>
      <vt:lpstr>From Diversity to Employability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Riitta Häyhä</dc:creator>
  <cp:lastModifiedBy>Miia Podschivalow</cp:lastModifiedBy>
  <cp:revision>44</cp:revision>
  <dcterms:created xsi:type="dcterms:W3CDTF">2019-04-10T09:47:38Z</dcterms:created>
  <dcterms:modified xsi:type="dcterms:W3CDTF">2019-04-24T11:56:43Z</dcterms:modified>
</cp:coreProperties>
</file>