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9" autoAdjust="0"/>
    <p:restoredTop sz="94660"/>
  </p:normalViewPr>
  <p:slideViewPr>
    <p:cSldViewPr>
      <p:cViewPr varScale="1">
        <p:scale>
          <a:sx n="64" d="100"/>
          <a:sy n="64" d="100"/>
        </p:scale>
        <p:origin x="606" y="66"/>
      </p:cViewPr>
      <p:guideLst>
        <p:guide orient="horz" pos="4156"/>
        <p:guide orient="horz" pos="3884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6D77-7A3F-4FA9-AC92-709AED4FB5F6}" type="datetimeFigureOut">
              <a:rPr lang="sv-SE" smtClean="0"/>
              <a:pPr/>
              <a:t>2019-02-15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D709F-E256-4A36-B43A-C2969BEDD10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097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D709F-E256-4A36-B43A-C2969BEDD107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D709F-E256-4A36-B43A-C2969BEDD107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pic>
        <p:nvPicPr>
          <p:cNvPr id="9" name="Bildobjekt 8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45869" y="576103"/>
            <a:ext cx="1613919" cy="548641"/>
          </a:xfrm>
          <a:prstGeom prst="rect">
            <a:avLst/>
          </a:prstGeom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68313" y="2276872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2019-02-15</a:t>
            </a:fld>
            <a:endParaRPr lang="en-US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Bildobjekt 7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2019-02-15</a:t>
            </a:fld>
            <a:endParaRPr lang="en-US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14601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14602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Bildobjekt 7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2019-02-15</a:t>
            </a:fld>
            <a:endParaRPr lang="en-US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10" name="Bildobjekt 9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2019-02-15</a:t>
            </a:fld>
            <a:endParaRPr lang="en-US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313" y="4365104"/>
            <a:ext cx="7772400" cy="1362075"/>
          </a:xfrm>
        </p:spPr>
        <p:txBody>
          <a:bodyPr anchor="t"/>
          <a:lstStyle>
            <a:lvl1pPr algn="l">
              <a:defRPr sz="2800" b="1" cap="none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8313" y="278092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8" name="Bildobjekt 7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2019-02-15</a:t>
            </a:fld>
            <a:endParaRPr lang="en-US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9" name="Bildobjekt 8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5" name="Platshållare fö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2019-02-15</a:t>
            </a:fld>
            <a:endParaRPr lang="en-US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143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143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8" name="Platshållare för datum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2019-02-15</a:t>
            </a:fld>
            <a:endParaRPr lang="en-US" dirty="0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Bildobjekt 9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2019-02-15</a:t>
            </a:fld>
            <a:endParaRPr lang="en-US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2019-02-15</a:t>
            </a:fld>
            <a:endParaRPr lang="en-US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59611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9" name="Bildobjekt 8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5" name="Platshållare fö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2019-02-15</a:t>
            </a:fld>
            <a:endParaRPr lang="en-US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9" name="Bildobjekt 8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5" name="Platshållare fö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2019-02-15</a:t>
            </a:fld>
            <a:endParaRPr lang="en-US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2"/>
          </p:nvPr>
        </p:nvSpPr>
        <p:spPr>
          <a:xfrm>
            <a:off x="6556420" y="6288054"/>
            <a:ext cx="2133600" cy="165282"/>
          </a:xfrm>
          <a:prstGeom prst="rect">
            <a:avLst/>
          </a:prstGeom>
        </p:spPr>
        <p:txBody>
          <a:bodyPr tIns="36000" rIns="0" bIns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94B218-3DE3-4178-8442-88C7D5609640}" type="datetime1">
              <a:rPr lang="sv-SE" smtClean="0"/>
              <a:pPr/>
              <a:t>2019-02-15</a:t>
            </a:fld>
            <a:endParaRPr lang="en-US" dirty="0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5796136" y="6091709"/>
            <a:ext cx="2895600" cy="241300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154456"/>
          </a:xfrm>
          <a:prstGeom prst="rect">
            <a:avLst/>
          </a:prstGeom>
        </p:spPr>
        <p:txBody>
          <a:bodyPr tIns="18000" rIns="0" bIns="7200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Sid </a:t>
            </a:r>
            <a:fld id="{625BFF1C-0550-4892-A058-F5526EA568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733475"/>
            <a:ext cx="7772400" cy="1470025"/>
          </a:xfrm>
        </p:spPr>
        <p:txBody>
          <a:bodyPr/>
          <a:lstStyle/>
          <a:p>
            <a:r>
              <a:rPr lang="en-US" dirty="0" smtClean="0"/>
              <a:t>From Diversity to Employability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Stockholm meeting</a:t>
            </a:r>
          </a:p>
          <a:p>
            <a:r>
              <a:rPr lang="en-US" dirty="0" smtClean="0"/>
              <a:t>10-13 Feb 2019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4" y="5805264"/>
            <a:ext cx="7536812" cy="8904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205" y="3006919"/>
            <a:ext cx="1242843" cy="12141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Presentation </a:t>
            </a:r>
            <a:r>
              <a:rPr lang="sv-SE" dirty="0" err="1" smtClean="0"/>
              <a:t>Digiexam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An administrativ </a:t>
            </a:r>
            <a:r>
              <a:rPr lang="sv-SE" dirty="0" err="1" smtClean="0"/>
              <a:t>tool</a:t>
            </a:r>
            <a:r>
              <a:rPr lang="sv-SE" dirty="0" smtClean="0"/>
              <a:t> for </a:t>
            </a:r>
            <a:r>
              <a:rPr lang="sv-SE" dirty="0" err="1" smtClean="0"/>
              <a:t>making</a:t>
            </a:r>
            <a:r>
              <a:rPr lang="sv-SE" dirty="0" smtClean="0"/>
              <a:t> digital tests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03848" y="2276872"/>
            <a:ext cx="5183560" cy="388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3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 </a:t>
            </a:r>
            <a:r>
              <a:rPr lang="sv-SE" dirty="0" err="1" smtClean="0"/>
              <a:t>Digiexam</a:t>
            </a:r>
            <a:r>
              <a:rPr lang="sv-SE" dirty="0" smtClean="0"/>
              <a:t> Workshop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728" y="5877272"/>
            <a:ext cx="916842" cy="895689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6620" y="1269250"/>
            <a:ext cx="4437112" cy="4733888"/>
          </a:xfrm>
          <a:prstGeom prst="rect">
            <a:avLst/>
          </a:prstGeom>
        </p:spPr>
      </p:pic>
      <p:pic>
        <p:nvPicPr>
          <p:cNvPr id="5" name="Bildobjekt 4" descr="Bild grupparbete - Bild 294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36" y="1988840"/>
            <a:ext cx="3099048" cy="21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2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Workshop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teacher</a:t>
            </a:r>
            <a:r>
              <a:rPr lang="sv-SE" dirty="0" smtClean="0"/>
              <a:t> and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swedish</a:t>
            </a:r>
            <a:r>
              <a:rPr lang="sv-SE" dirty="0" smtClean="0"/>
              <a:t> students </a:t>
            </a:r>
            <a:r>
              <a:rPr lang="sv-SE" dirty="0" err="1" smtClean="0"/>
              <a:t>join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computer</a:t>
            </a:r>
          </a:p>
          <a:p>
            <a:r>
              <a:rPr lang="sv-SE" dirty="0" smtClean="0"/>
              <a:t>Students log in</a:t>
            </a:r>
          </a:p>
          <a:p>
            <a:r>
              <a:rPr lang="sv-SE" dirty="0"/>
              <a:t>S</a:t>
            </a:r>
            <a:r>
              <a:rPr lang="sv-SE" dirty="0" smtClean="0"/>
              <a:t>tart </a:t>
            </a:r>
            <a:r>
              <a:rPr lang="sv-SE" dirty="0" smtClean="0"/>
              <a:t>the test</a:t>
            </a:r>
          </a:p>
          <a:p>
            <a:r>
              <a:rPr lang="sv-SE" dirty="0" smtClean="0"/>
              <a:t>(I </a:t>
            </a:r>
            <a:r>
              <a:rPr lang="sv-SE" dirty="0" err="1" smtClean="0"/>
              <a:t>can</a:t>
            </a:r>
            <a:r>
              <a:rPr lang="sv-SE" dirty="0" smtClean="0"/>
              <a:t> monitor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easily</a:t>
            </a:r>
            <a:r>
              <a:rPr lang="sv-SE" dirty="0" smtClean="0"/>
              <a:t> </a:t>
            </a:r>
            <a:r>
              <a:rPr lang="sv-SE" dirty="0" err="1" smtClean="0"/>
              <a:t>throug</a:t>
            </a:r>
            <a:r>
              <a:rPr lang="sv-SE" dirty="0" smtClean="0"/>
              <a:t> my computer)</a:t>
            </a:r>
          </a:p>
          <a:p>
            <a:r>
              <a:rPr lang="sv-SE" dirty="0" err="1" smtClean="0"/>
              <a:t>Send</a:t>
            </a:r>
            <a:r>
              <a:rPr lang="sv-SE" dirty="0" smtClean="0"/>
              <a:t> in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finished</a:t>
            </a:r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Free vector graphic: Computer, Notebook, Laptop - Fre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6992"/>
            <a:ext cx="2903984" cy="25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3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/>
              <a:t>Students likes it</a:t>
            </a:r>
            <a:r>
              <a:rPr lang="sv-SE" dirty="0" smtClean="0"/>
              <a:t>….</a:t>
            </a:r>
          </a:p>
          <a:p>
            <a:pPr marL="0" indent="0">
              <a:buNone/>
            </a:pPr>
            <a:r>
              <a:rPr lang="sv-SE" dirty="0" smtClean="0"/>
              <a:t>It </a:t>
            </a:r>
            <a:r>
              <a:rPr lang="sv-SE" dirty="0"/>
              <a:t>makes it </a:t>
            </a:r>
            <a:r>
              <a:rPr lang="sv-SE" dirty="0" err="1"/>
              <a:t>easier</a:t>
            </a:r>
            <a:r>
              <a:rPr lang="sv-SE" dirty="0"/>
              <a:t> </a:t>
            </a:r>
            <a:r>
              <a:rPr lang="sv-SE" dirty="0" smtClean="0"/>
              <a:t>to </a:t>
            </a:r>
            <a:r>
              <a:rPr lang="sv-SE" dirty="0" err="1" smtClean="0"/>
              <a:t>write</a:t>
            </a:r>
            <a:r>
              <a:rPr lang="sv-SE" dirty="0" smtClean="0"/>
              <a:t> and </a:t>
            </a:r>
            <a:r>
              <a:rPr lang="sv-SE" dirty="0" err="1" smtClean="0"/>
              <a:t>disponate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text </a:t>
            </a:r>
            <a:r>
              <a:rPr lang="sv-SE" dirty="0" err="1" smtClean="0"/>
              <a:t>digitally</a:t>
            </a:r>
            <a:r>
              <a:rPr lang="sv-SE" dirty="0" smtClean="0"/>
              <a:t>.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smtClean="0"/>
              <a:t>get feedback </a:t>
            </a:r>
            <a:r>
              <a:rPr lang="sv-SE" dirty="0" smtClean="0"/>
              <a:t>faster </a:t>
            </a:r>
            <a:r>
              <a:rPr lang="sv-SE" dirty="0" err="1" smtClean="0"/>
              <a:t>digitally</a:t>
            </a:r>
            <a:r>
              <a:rPr lang="sv-SE" dirty="0" smtClean="0"/>
              <a:t> </a:t>
            </a:r>
            <a:r>
              <a:rPr lang="sv-SE" dirty="0" err="1" smtClean="0"/>
              <a:t>frpm</a:t>
            </a:r>
            <a:r>
              <a:rPr lang="sv-SE" dirty="0" smtClean="0"/>
              <a:t> the </a:t>
            </a:r>
            <a:r>
              <a:rPr lang="sv-SE" dirty="0" err="1" smtClean="0"/>
              <a:t>teacher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b="1" dirty="0" err="1" smtClean="0"/>
              <a:t>Teachers</a:t>
            </a:r>
            <a:r>
              <a:rPr lang="sv-SE" b="1" dirty="0" smtClean="0"/>
              <a:t> </a:t>
            </a:r>
            <a:r>
              <a:rPr lang="sv-SE" b="1" dirty="0" smtClean="0"/>
              <a:t>likes it</a:t>
            </a:r>
            <a:r>
              <a:rPr lang="sv-SE" b="1" dirty="0" smtClean="0"/>
              <a:t>….</a:t>
            </a:r>
          </a:p>
          <a:p>
            <a:pPr marL="0" indent="0">
              <a:buNone/>
            </a:pPr>
            <a:r>
              <a:rPr lang="sv-SE" dirty="0" smtClean="0"/>
              <a:t>It </a:t>
            </a:r>
            <a:r>
              <a:rPr lang="sv-SE" dirty="0" smtClean="0"/>
              <a:t>is </a:t>
            </a:r>
            <a:r>
              <a:rPr lang="sv-SE" dirty="0" err="1" smtClean="0"/>
              <a:t>easier</a:t>
            </a:r>
            <a:r>
              <a:rPr lang="sv-SE" dirty="0" smtClean="0"/>
              <a:t> to </a:t>
            </a:r>
            <a:r>
              <a:rPr lang="sv-SE" dirty="0" err="1" smtClean="0"/>
              <a:t>correct</a:t>
            </a:r>
            <a:r>
              <a:rPr lang="sv-SE" dirty="0" smtClean="0"/>
              <a:t> and </a:t>
            </a:r>
            <a:r>
              <a:rPr lang="sv-SE" dirty="0" err="1" smtClean="0"/>
              <a:t>leave</a:t>
            </a:r>
            <a:r>
              <a:rPr lang="sv-SE" dirty="0" smtClean="0"/>
              <a:t> feedback.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share</a:t>
            </a:r>
            <a:r>
              <a:rPr lang="sv-SE" dirty="0" smtClean="0"/>
              <a:t> </a:t>
            </a:r>
            <a:r>
              <a:rPr lang="sv-SE" dirty="0" err="1" smtClean="0"/>
              <a:t>corrections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a </a:t>
            </a:r>
            <a:r>
              <a:rPr lang="sv-SE" dirty="0" err="1" smtClean="0"/>
              <a:t>collegues</a:t>
            </a:r>
            <a:r>
              <a:rPr lang="sv-SE" dirty="0" smtClean="0"/>
              <a:t>.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only</a:t>
            </a:r>
            <a:r>
              <a:rPr lang="sv-SE" dirty="0" smtClean="0"/>
              <a:t> </a:t>
            </a:r>
            <a:r>
              <a:rPr lang="sv-SE" dirty="0" err="1" smtClean="0"/>
              <a:t>carry</a:t>
            </a:r>
            <a:r>
              <a:rPr lang="sv-SE" dirty="0" smtClean="0"/>
              <a:t> a computer and not </a:t>
            </a:r>
            <a:r>
              <a:rPr lang="sv-SE" dirty="0" err="1" smtClean="0"/>
              <a:t>loads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paper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ou</a:t>
            </a:r>
            <a:r>
              <a:rPr lang="sv-SE" dirty="0" smtClean="0"/>
              <a:t> </a:t>
            </a:r>
            <a:r>
              <a:rPr lang="sv-SE" dirty="0" err="1" smtClean="0"/>
              <a:t>correct</a:t>
            </a:r>
            <a:r>
              <a:rPr lang="sv-SE" dirty="0" smtClean="0"/>
              <a:t> tests.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student </a:t>
            </a:r>
            <a:r>
              <a:rPr lang="sv-SE" dirty="0" err="1" smtClean="0"/>
              <a:t>results</a:t>
            </a:r>
            <a:r>
              <a:rPr lang="sv-SE" dirty="0" smtClean="0"/>
              <a:t> </a:t>
            </a:r>
            <a:r>
              <a:rPr lang="sv-SE" dirty="0" err="1" smtClean="0"/>
              <a:t>saved</a:t>
            </a:r>
            <a:r>
              <a:rPr lang="sv-SE" dirty="0" smtClean="0"/>
              <a:t> </a:t>
            </a:r>
            <a:r>
              <a:rPr lang="sv-SE" dirty="0" err="1" smtClean="0"/>
              <a:t>digitally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234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What</a:t>
            </a:r>
            <a:r>
              <a:rPr lang="sv-SE" dirty="0" smtClean="0"/>
              <a:t> to try </a:t>
            </a:r>
            <a:r>
              <a:rPr lang="sv-SE" dirty="0" err="1" smtClean="0"/>
              <a:t>out</a:t>
            </a:r>
            <a:r>
              <a:rPr lang="sv-SE" dirty="0" smtClean="0"/>
              <a:t>? </a:t>
            </a:r>
            <a:r>
              <a:rPr lang="sv-SE" dirty="0" err="1" smtClean="0"/>
              <a:t>Your</a:t>
            </a:r>
            <a:r>
              <a:rPr lang="sv-SE" dirty="0" smtClean="0"/>
              <a:t> task </a:t>
            </a:r>
            <a:r>
              <a:rPr lang="sv-SE" dirty="0" err="1" smtClean="0"/>
              <a:t>until</a:t>
            </a:r>
            <a:r>
              <a:rPr lang="sv-SE" dirty="0" smtClean="0"/>
              <a:t> </a:t>
            </a:r>
            <a:r>
              <a:rPr lang="sv-SE" dirty="0" err="1" smtClean="0"/>
              <a:t>Helsinki</a:t>
            </a:r>
            <a:r>
              <a:rPr lang="sv-SE" dirty="0" smtClean="0"/>
              <a:t> meeting: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Find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 </a:t>
            </a:r>
            <a:r>
              <a:rPr lang="sv-SE" dirty="0" err="1" smtClean="0"/>
              <a:t>what</a:t>
            </a:r>
            <a:r>
              <a:rPr lang="sv-SE" dirty="0" smtClean="0"/>
              <a:t> digital systems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at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school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help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as a </a:t>
            </a:r>
            <a:r>
              <a:rPr lang="sv-SE" dirty="0" err="1" smtClean="0"/>
              <a:t>teacher</a:t>
            </a:r>
            <a:r>
              <a:rPr lang="sv-SE" dirty="0" smtClean="0"/>
              <a:t> for </a:t>
            </a:r>
            <a:r>
              <a:rPr lang="sv-SE" dirty="0" err="1" smtClean="0"/>
              <a:t>example</a:t>
            </a:r>
            <a:r>
              <a:rPr lang="sv-SE" dirty="0" smtClean="0"/>
              <a:t> to </a:t>
            </a:r>
            <a:r>
              <a:rPr lang="sv-SE" dirty="0" err="1" smtClean="0"/>
              <a:t>correct</a:t>
            </a:r>
            <a:r>
              <a:rPr lang="sv-SE" dirty="0" smtClean="0"/>
              <a:t> tests or to </a:t>
            </a:r>
            <a:r>
              <a:rPr lang="sv-SE" dirty="0" err="1" smtClean="0"/>
              <a:t>give</a:t>
            </a:r>
            <a:r>
              <a:rPr lang="sv-SE" dirty="0" smtClean="0"/>
              <a:t> feedback </a:t>
            </a:r>
            <a:r>
              <a:rPr lang="sv-SE" dirty="0" err="1" smtClean="0"/>
              <a:t>digitally</a:t>
            </a:r>
            <a:r>
              <a:rPr lang="sv-SE" dirty="0" smtClean="0"/>
              <a:t>. </a:t>
            </a:r>
            <a:endParaRPr lang="sv-SE" dirty="0" smtClean="0"/>
          </a:p>
          <a:p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does</a:t>
            </a:r>
            <a:r>
              <a:rPr lang="sv-SE" dirty="0" smtClean="0"/>
              <a:t> it </a:t>
            </a:r>
            <a:r>
              <a:rPr lang="sv-SE" dirty="0" err="1" smtClean="0"/>
              <a:t>work</a:t>
            </a:r>
            <a:r>
              <a:rPr lang="sv-SE" dirty="0" smtClean="0"/>
              <a:t>?</a:t>
            </a:r>
            <a:endParaRPr lang="sv-SE" dirty="0" smtClean="0"/>
          </a:p>
          <a:p>
            <a:r>
              <a:rPr lang="sv-SE" dirty="0" err="1" smtClean="0"/>
              <a:t>What</a:t>
            </a:r>
            <a:r>
              <a:rPr lang="sv-SE" dirty="0" smtClean="0"/>
              <a:t> do </a:t>
            </a:r>
            <a:r>
              <a:rPr lang="sv-SE" dirty="0" err="1" smtClean="0"/>
              <a:t>teachers</a:t>
            </a:r>
            <a:r>
              <a:rPr lang="sv-SE" dirty="0" smtClean="0"/>
              <a:t> and </a:t>
            </a:r>
            <a:r>
              <a:rPr lang="sv-SE" dirty="0" err="1" smtClean="0"/>
              <a:t>pulis</a:t>
            </a:r>
            <a:r>
              <a:rPr lang="sv-SE" dirty="0" smtClean="0"/>
              <a:t>/students </a:t>
            </a:r>
            <a:r>
              <a:rPr lang="sv-SE" dirty="0" err="1" smtClean="0"/>
              <a:t>think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it?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2949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tockholms stads färger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</TotalTime>
  <Words>176</Words>
  <Application>Microsoft Office PowerPoint</Application>
  <PresentationFormat>Bildspel på skärmen (4:3)</PresentationFormat>
  <Paragraphs>28</Paragraphs>
  <Slides>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From Diversity to Employability </vt:lpstr>
      <vt:lpstr>Presentation Digiexam</vt:lpstr>
      <vt:lpstr> Digiexam Workshop</vt:lpstr>
      <vt:lpstr>Workshop</vt:lpstr>
      <vt:lpstr>Outcome</vt:lpstr>
      <vt:lpstr>What to try out? Your task until Helsinki meeting: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Diversity to Employability</dc:title>
  <dc:creator>Helena Palmheden</dc:creator>
  <cp:lastModifiedBy>Helena Palmheden</cp:lastModifiedBy>
  <cp:revision>7</cp:revision>
  <dcterms:created xsi:type="dcterms:W3CDTF">2019-01-08T15:49:00Z</dcterms:created>
  <dcterms:modified xsi:type="dcterms:W3CDTF">2019-02-15T13:18:17Z</dcterms:modified>
</cp:coreProperties>
</file>