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2"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p15:clr>
            <a:srgbClr val="A4A3A4"/>
          </p15:clr>
        </p15:guide>
        <p15:guide id="2" orient="horz" pos="3884">
          <p15:clr>
            <a:srgbClr val="A4A3A4"/>
          </p15:clr>
        </p15:guide>
        <p15:guide id="3" pos="29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itta Häyhä" initials="RH" lastIdx="1" clrIdx="0">
    <p:extLst>
      <p:ext uri="{19B8F6BF-5375-455C-9EA6-DF929625EA0E}">
        <p15:presenceInfo xmlns:p15="http://schemas.microsoft.com/office/powerpoint/2012/main" userId="S-1-5-21-960341277-2196860521-529634933-12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69" autoAdjust="0"/>
    <p:restoredTop sz="94660"/>
  </p:normalViewPr>
  <p:slideViewPr>
    <p:cSldViewPr>
      <p:cViewPr varScale="1">
        <p:scale>
          <a:sx n="81" d="100"/>
          <a:sy n="81" d="100"/>
        </p:scale>
        <p:origin x="132" y="84"/>
      </p:cViewPr>
      <p:guideLst>
        <p:guide orient="horz" pos="4156"/>
        <p:guide orient="horz" pos="3884"/>
        <p:guide pos="29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46D77-7A3F-4FA9-AC92-709AED4FB5F6}" type="datetimeFigureOut">
              <a:rPr lang="sv-SE" smtClean="0"/>
              <a:pPr/>
              <a:t>2020-10-23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5D709F-E256-4A36-B43A-C2969BEDD107}" type="slidenum">
              <a:rPr lang="sv-SE" smtClean="0"/>
              <a:pPr/>
              <a:t>‹#›</a:t>
            </a:fld>
            <a:endParaRPr lang="sv-SE"/>
          </a:p>
        </p:txBody>
      </p:sp>
    </p:spTree>
    <p:extLst>
      <p:ext uri="{BB962C8B-B14F-4D97-AF65-F5344CB8AC3E}">
        <p14:creationId xmlns:p14="http://schemas.microsoft.com/office/powerpoint/2010/main" val="1330970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CE5D709F-E256-4A36-B43A-C2969BEDD107}" type="slidenum">
              <a:rPr lang="sv-SE" smtClean="0"/>
              <a:pPr/>
              <a:t>1</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en-US" dirty="0"/>
          </a:p>
        </p:txBody>
      </p:sp>
      <p:pic>
        <p:nvPicPr>
          <p:cNvPr id="9" name="Bildobjekt 8" descr="StockholmsStad_logot#21B0A5.png"/>
          <p:cNvPicPr>
            <a:picLocks noChangeAspect="1"/>
          </p:cNvPicPr>
          <p:nvPr userDrawn="1"/>
        </p:nvPicPr>
        <p:blipFill>
          <a:blip r:embed="rId2" cstate="print"/>
          <a:stretch>
            <a:fillRect/>
          </a:stretch>
        </p:blipFill>
        <p:spPr>
          <a:xfrm>
            <a:off x="6845869" y="576103"/>
            <a:ext cx="1613919" cy="548641"/>
          </a:xfrm>
          <a:prstGeom prst="rect">
            <a:avLst/>
          </a:prstGeom>
        </p:spPr>
      </p:pic>
      <p:sp>
        <p:nvSpPr>
          <p:cNvPr id="8" name="Rubrik 7"/>
          <p:cNvSpPr>
            <a:spLocks noGrp="1"/>
          </p:cNvSpPr>
          <p:nvPr>
            <p:ph type="title"/>
          </p:nvPr>
        </p:nvSpPr>
        <p:spPr>
          <a:xfrm>
            <a:off x="468313" y="2276872"/>
            <a:ext cx="8229600" cy="1143000"/>
          </a:xfrm>
        </p:spPr>
        <p:txBody>
          <a:bodyPr/>
          <a:lstStyle>
            <a:lvl1pPr algn="ctr">
              <a:defRPr/>
            </a:lvl1pPr>
          </a:lstStyle>
          <a:p>
            <a:r>
              <a:rPr lang="sv-SE"/>
              <a:t>Klicka här för att ändra format</a:t>
            </a:r>
            <a:endParaRPr lang="sv-SE" dirty="0"/>
          </a:p>
        </p:txBody>
      </p:sp>
      <p:sp>
        <p:nvSpPr>
          <p:cNvPr id="11" name="Platshållare för datum 10"/>
          <p:cNvSpPr>
            <a:spLocks noGrp="1"/>
          </p:cNvSpPr>
          <p:nvPr>
            <p:ph type="dt" sz="half" idx="10"/>
          </p:nvPr>
        </p:nvSpPr>
        <p:spPr/>
        <p:txBody>
          <a:bodyPr/>
          <a:lstStyle/>
          <a:p>
            <a:fld id="{F694B218-3DE3-4178-8442-88C7D5609640}" type="datetime1">
              <a:rPr lang="sv-SE" smtClean="0"/>
              <a:pPr/>
              <a:t>2020-10-23</a:t>
            </a:fld>
            <a:endParaRPr lang="en-US" dirty="0"/>
          </a:p>
        </p:txBody>
      </p:sp>
      <p:sp>
        <p:nvSpPr>
          <p:cNvPr id="12" name="Platshållare för sidfot 11"/>
          <p:cNvSpPr>
            <a:spLocks noGrp="1"/>
          </p:cNvSpPr>
          <p:nvPr>
            <p:ph type="ftr" sz="quarter" idx="11"/>
          </p:nvPr>
        </p:nvSpPr>
        <p:spPr/>
        <p:txBody>
          <a:bodyPr/>
          <a:lstStyle/>
          <a:p>
            <a:endParaRPr lang="en-US" dirty="0"/>
          </a:p>
        </p:txBody>
      </p:sp>
      <p:sp>
        <p:nvSpPr>
          <p:cNvPr id="13" name="Platshållare för bildnummer 12"/>
          <p:cNvSpPr>
            <a:spLocks noGrp="1"/>
          </p:cNvSpPr>
          <p:nvPr>
            <p:ph type="sldNum" sz="quarter" idx="12"/>
          </p:nvPr>
        </p:nvSpPr>
        <p:spPr/>
        <p:txBody>
          <a:bodyPr/>
          <a:lstStyle/>
          <a:p>
            <a:r>
              <a:rPr lang="en-US"/>
              <a:t>Sid </a:t>
            </a:r>
            <a:fld id="{625BFF1C-0550-4892-A058-F5526EA5680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8" name="Bildobjekt 7"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4" name="Platshållare för datum 13"/>
          <p:cNvSpPr>
            <a:spLocks noGrp="1"/>
          </p:cNvSpPr>
          <p:nvPr>
            <p:ph type="dt" sz="half" idx="10"/>
          </p:nvPr>
        </p:nvSpPr>
        <p:spPr/>
        <p:txBody>
          <a:bodyPr/>
          <a:lstStyle/>
          <a:p>
            <a:fld id="{F694B218-3DE3-4178-8442-88C7D5609640}" type="datetime1">
              <a:rPr lang="sv-SE" smtClean="0"/>
              <a:pPr/>
              <a:t>2020-10-23</a:t>
            </a:fld>
            <a:endParaRPr lang="en-US" dirty="0"/>
          </a:p>
        </p:txBody>
      </p:sp>
      <p:sp>
        <p:nvSpPr>
          <p:cNvPr id="15" name="Platshållare för sidfot 14"/>
          <p:cNvSpPr>
            <a:spLocks noGrp="1"/>
          </p:cNvSpPr>
          <p:nvPr>
            <p:ph type="ftr" sz="quarter" idx="11"/>
          </p:nvPr>
        </p:nvSpPr>
        <p:spPr/>
        <p:txBody>
          <a:bodyPr/>
          <a:lstStyle/>
          <a:p>
            <a:endParaRPr lang="en-US" dirty="0"/>
          </a:p>
        </p:txBody>
      </p:sp>
      <p:sp>
        <p:nvSpPr>
          <p:cNvPr id="16" name="Platshållare för bildnummer 15"/>
          <p:cNvSpPr>
            <a:spLocks noGrp="1"/>
          </p:cNvSpPr>
          <p:nvPr>
            <p:ph type="sldNum" sz="quarter" idx="12"/>
          </p:nvPr>
        </p:nvSpPr>
        <p:spPr/>
        <p:txBody>
          <a:bodyPr/>
          <a:lstStyle/>
          <a:p>
            <a:r>
              <a:rPr lang="en-US"/>
              <a:t>Sid </a:t>
            </a:r>
            <a:fld id="{625BFF1C-0550-4892-A058-F5526EA5680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9"/>
            <a:ext cx="2057400" cy="5314601"/>
          </a:xfrm>
        </p:spPr>
        <p:txBody>
          <a:bodyPr vert="eaVert"/>
          <a:lstStyle/>
          <a:p>
            <a:r>
              <a:rPr lang="sv-SE"/>
              <a:t>Klicka här för att ändra format</a:t>
            </a:r>
            <a:endParaRPr lang="sv-SE" dirty="0"/>
          </a:p>
        </p:txBody>
      </p:sp>
      <p:sp>
        <p:nvSpPr>
          <p:cNvPr id="3" name="Platshållare för lodrät text 2"/>
          <p:cNvSpPr>
            <a:spLocks noGrp="1"/>
          </p:cNvSpPr>
          <p:nvPr>
            <p:ph type="body" orient="vert" idx="1"/>
          </p:nvPr>
        </p:nvSpPr>
        <p:spPr>
          <a:xfrm>
            <a:off x="457200" y="274639"/>
            <a:ext cx="6019800" cy="5314602"/>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8" name="Bildobjekt 7"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4" name="Platshållare för datum 13"/>
          <p:cNvSpPr>
            <a:spLocks noGrp="1"/>
          </p:cNvSpPr>
          <p:nvPr>
            <p:ph type="dt" sz="half" idx="10"/>
          </p:nvPr>
        </p:nvSpPr>
        <p:spPr/>
        <p:txBody>
          <a:bodyPr/>
          <a:lstStyle/>
          <a:p>
            <a:fld id="{F694B218-3DE3-4178-8442-88C7D5609640}" type="datetime1">
              <a:rPr lang="sv-SE" smtClean="0"/>
              <a:pPr/>
              <a:t>2020-10-23</a:t>
            </a:fld>
            <a:endParaRPr lang="en-US" dirty="0"/>
          </a:p>
        </p:txBody>
      </p:sp>
      <p:sp>
        <p:nvSpPr>
          <p:cNvPr id="15" name="Platshållare för sidfot 14"/>
          <p:cNvSpPr>
            <a:spLocks noGrp="1"/>
          </p:cNvSpPr>
          <p:nvPr>
            <p:ph type="ftr" sz="quarter" idx="11"/>
          </p:nvPr>
        </p:nvSpPr>
        <p:spPr/>
        <p:txBody>
          <a:bodyPr/>
          <a:lstStyle/>
          <a:p>
            <a:endParaRPr lang="en-US" dirty="0"/>
          </a:p>
        </p:txBody>
      </p:sp>
      <p:sp>
        <p:nvSpPr>
          <p:cNvPr id="16" name="Platshållare för bildnummer 15"/>
          <p:cNvSpPr>
            <a:spLocks noGrp="1"/>
          </p:cNvSpPr>
          <p:nvPr>
            <p:ph type="sldNum" sz="quarter" idx="12"/>
          </p:nvPr>
        </p:nvSpPr>
        <p:spPr/>
        <p:txBody>
          <a:bodyPr/>
          <a:lstStyle/>
          <a:p>
            <a:r>
              <a:rPr lang="en-US"/>
              <a:t>Sid </a:t>
            </a:r>
            <a:fld id="{625BFF1C-0550-4892-A058-F5526EA5680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lgn="l">
              <a:defRPr sz="2800" baseline="0"/>
            </a:lvl1pPr>
          </a:lstStyle>
          <a:p>
            <a:r>
              <a:rPr lang="sv-SE"/>
              <a:t>Klicka här för att ändra format</a:t>
            </a:r>
            <a:endParaRPr lang="sv-SE" dirty="0"/>
          </a:p>
        </p:txBody>
      </p:sp>
      <p:sp>
        <p:nvSpPr>
          <p:cNvPr id="3" name="Platshållare för innehåll 2"/>
          <p:cNvSpPr>
            <a:spLocks noGrp="1"/>
          </p:cNvSpPr>
          <p:nvPr>
            <p:ph idx="1"/>
          </p:nvPr>
        </p:nvSpPr>
        <p:spPr>
          <a:xfrm>
            <a:off x="457200" y="1600201"/>
            <a:ext cx="8229600" cy="3989039"/>
          </a:xfrm>
        </p:spPr>
        <p:txBody>
          <a:bodyPr/>
          <a:lstStyle>
            <a:lvl2pPr>
              <a:defRPr sz="20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objekt 9"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2" name="Platshållare för datum 11"/>
          <p:cNvSpPr>
            <a:spLocks noGrp="1"/>
          </p:cNvSpPr>
          <p:nvPr>
            <p:ph type="dt" sz="half" idx="10"/>
          </p:nvPr>
        </p:nvSpPr>
        <p:spPr/>
        <p:txBody>
          <a:bodyPr/>
          <a:lstStyle/>
          <a:p>
            <a:fld id="{F694B218-3DE3-4178-8442-88C7D5609640}" type="datetime1">
              <a:rPr lang="sv-SE" smtClean="0"/>
              <a:pPr/>
              <a:t>2020-10-23</a:t>
            </a:fld>
            <a:endParaRPr lang="en-US" dirty="0"/>
          </a:p>
        </p:txBody>
      </p:sp>
      <p:sp>
        <p:nvSpPr>
          <p:cNvPr id="16" name="Platshållare för sidfot 15"/>
          <p:cNvSpPr>
            <a:spLocks noGrp="1"/>
          </p:cNvSpPr>
          <p:nvPr>
            <p:ph type="ftr" sz="quarter" idx="11"/>
          </p:nvPr>
        </p:nvSpPr>
        <p:spPr/>
        <p:txBody>
          <a:bodyPr/>
          <a:lstStyle/>
          <a:p>
            <a:endParaRPr lang="en-US" dirty="0"/>
          </a:p>
        </p:txBody>
      </p:sp>
      <p:sp>
        <p:nvSpPr>
          <p:cNvPr id="17" name="Platshållare för bildnummer 16"/>
          <p:cNvSpPr>
            <a:spLocks noGrp="1"/>
          </p:cNvSpPr>
          <p:nvPr>
            <p:ph type="sldNum" sz="quarter" idx="12"/>
          </p:nvPr>
        </p:nvSpPr>
        <p:spPr/>
        <p:txBody>
          <a:bodyPr/>
          <a:lstStyle/>
          <a:p>
            <a:r>
              <a:rPr lang="en-US"/>
              <a:t>Sid </a:t>
            </a:r>
            <a:fld id="{625BFF1C-0550-4892-A058-F5526EA5680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68313" y="4365104"/>
            <a:ext cx="7772400" cy="1362075"/>
          </a:xfrm>
        </p:spPr>
        <p:txBody>
          <a:bodyPr anchor="t"/>
          <a:lstStyle>
            <a:lvl1pPr algn="l">
              <a:defRPr sz="2800" b="1" cap="none" baseline="0"/>
            </a:lvl1pPr>
          </a:lstStyle>
          <a:p>
            <a:r>
              <a:rPr lang="sv-SE"/>
              <a:t>Klicka här för att ändra format</a:t>
            </a:r>
            <a:endParaRPr lang="sv-SE" dirty="0"/>
          </a:p>
        </p:txBody>
      </p:sp>
      <p:sp>
        <p:nvSpPr>
          <p:cNvPr id="3" name="Platshållare för text 2"/>
          <p:cNvSpPr>
            <a:spLocks noGrp="1"/>
          </p:cNvSpPr>
          <p:nvPr>
            <p:ph type="body" idx="1"/>
          </p:nvPr>
        </p:nvSpPr>
        <p:spPr>
          <a:xfrm>
            <a:off x="468313" y="2780928"/>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pic>
        <p:nvPicPr>
          <p:cNvPr id="8" name="Bildobjekt 7"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1" name="Platshållare för datum 10"/>
          <p:cNvSpPr>
            <a:spLocks noGrp="1"/>
          </p:cNvSpPr>
          <p:nvPr>
            <p:ph type="dt" sz="half" idx="10"/>
          </p:nvPr>
        </p:nvSpPr>
        <p:spPr/>
        <p:txBody>
          <a:bodyPr/>
          <a:lstStyle/>
          <a:p>
            <a:fld id="{F694B218-3DE3-4178-8442-88C7D5609640}" type="datetime1">
              <a:rPr lang="sv-SE" smtClean="0"/>
              <a:pPr/>
              <a:t>2020-10-23</a:t>
            </a:fld>
            <a:endParaRPr lang="en-US" dirty="0"/>
          </a:p>
        </p:txBody>
      </p:sp>
      <p:sp>
        <p:nvSpPr>
          <p:cNvPr id="15" name="Platshållare för sidfot 14"/>
          <p:cNvSpPr>
            <a:spLocks noGrp="1"/>
          </p:cNvSpPr>
          <p:nvPr>
            <p:ph type="ftr" sz="quarter" idx="11"/>
          </p:nvPr>
        </p:nvSpPr>
        <p:spPr/>
        <p:txBody>
          <a:bodyPr/>
          <a:lstStyle/>
          <a:p>
            <a:endParaRPr lang="en-US" dirty="0"/>
          </a:p>
        </p:txBody>
      </p:sp>
      <p:sp>
        <p:nvSpPr>
          <p:cNvPr id="16" name="Platshållare för bildnummer 15"/>
          <p:cNvSpPr>
            <a:spLocks noGrp="1"/>
          </p:cNvSpPr>
          <p:nvPr>
            <p:ph type="sldNum" sz="quarter" idx="12"/>
          </p:nvPr>
        </p:nvSpPr>
        <p:spPr/>
        <p:txBody>
          <a:bodyPr/>
          <a:lstStyle/>
          <a:p>
            <a:r>
              <a:rPr lang="en-US"/>
              <a:t>Sid </a:t>
            </a:r>
            <a:fld id="{625BFF1C-0550-4892-A058-F5526EA5680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457200" y="1600201"/>
            <a:ext cx="4038600" cy="398903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1"/>
            <a:ext cx="4038600" cy="398904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5" name="Platshållare för datum 14"/>
          <p:cNvSpPr>
            <a:spLocks noGrp="1"/>
          </p:cNvSpPr>
          <p:nvPr>
            <p:ph type="dt" sz="half" idx="10"/>
          </p:nvPr>
        </p:nvSpPr>
        <p:spPr/>
        <p:txBody>
          <a:bodyPr/>
          <a:lstStyle/>
          <a:p>
            <a:fld id="{F694B218-3DE3-4178-8442-88C7D5609640}" type="datetime1">
              <a:rPr lang="sv-SE" smtClean="0"/>
              <a:pPr/>
              <a:t>2020-10-23</a:t>
            </a:fld>
            <a:endParaRPr lang="en-US" dirty="0"/>
          </a:p>
        </p:txBody>
      </p:sp>
      <p:sp>
        <p:nvSpPr>
          <p:cNvPr id="16" name="Platshållare för sidfot 15"/>
          <p:cNvSpPr>
            <a:spLocks noGrp="1"/>
          </p:cNvSpPr>
          <p:nvPr>
            <p:ph type="ftr" sz="quarter" idx="11"/>
          </p:nvPr>
        </p:nvSpPr>
        <p:spPr/>
        <p:txBody>
          <a:bodyPr/>
          <a:lstStyle/>
          <a:p>
            <a:endParaRPr lang="en-US" dirty="0"/>
          </a:p>
        </p:txBody>
      </p:sp>
      <p:sp>
        <p:nvSpPr>
          <p:cNvPr id="17" name="Platshållare för bildnummer 16"/>
          <p:cNvSpPr>
            <a:spLocks noGrp="1"/>
          </p:cNvSpPr>
          <p:nvPr>
            <p:ph type="sldNum" sz="quarter" idx="12"/>
          </p:nvPr>
        </p:nvSpPr>
        <p:spPr/>
        <p:txBody>
          <a:bodyPr/>
          <a:lstStyle/>
          <a:p>
            <a:r>
              <a:rPr lang="en-US"/>
              <a:t>Sid </a:t>
            </a:r>
            <a:fld id="{625BFF1C-0550-4892-A058-F5526EA5680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57200" y="2174875"/>
            <a:ext cx="4040188" cy="3414365"/>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45025" y="2174875"/>
            <a:ext cx="4041775" cy="3414365"/>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8" name="Platshållare för datum 17"/>
          <p:cNvSpPr>
            <a:spLocks noGrp="1"/>
          </p:cNvSpPr>
          <p:nvPr>
            <p:ph type="dt" sz="half" idx="10"/>
          </p:nvPr>
        </p:nvSpPr>
        <p:spPr/>
        <p:txBody>
          <a:bodyPr/>
          <a:lstStyle/>
          <a:p>
            <a:fld id="{F694B218-3DE3-4178-8442-88C7D5609640}" type="datetime1">
              <a:rPr lang="sv-SE" smtClean="0"/>
              <a:pPr/>
              <a:t>2020-10-23</a:t>
            </a:fld>
            <a:endParaRPr lang="en-US" dirty="0"/>
          </a:p>
        </p:txBody>
      </p:sp>
      <p:sp>
        <p:nvSpPr>
          <p:cNvPr id="19" name="Platshållare för sidfot 18"/>
          <p:cNvSpPr>
            <a:spLocks noGrp="1"/>
          </p:cNvSpPr>
          <p:nvPr>
            <p:ph type="ftr" sz="quarter" idx="11"/>
          </p:nvPr>
        </p:nvSpPr>
        <p:spPr/>
        <p:txBody>
          <a:bodyPr/>
          <a:lstStyle/>
          <a:p>
            <a:endParaRPr lang="en-US" dirty="0"/>
          </a:p>
        </p:txBody>
      </p:sp>
      <p:sp>
        <p:nvSpPr>
          <p:cNvPr id="20" name="Platshållare för bildnummer 19"/>
          <p:cNvSpPr>
            <a:spLocks noGrp="1"/>
          </p:cNvSpPr>
          <p:nvPr>
            <p:ph type="sldNum" sz="quarter" idx="12"/>
          </p:nvPr>
        </p:nvSpPr>
        <p:spPr/>
        <p:txBody>
          <a:bodyPr/>
          <a:lstStyle/>
          <a:p>
            <a:r>
              <a:rPr lang="en-US"/>
              <a:t>Sid </a:t>
            </a:r>
            <a:fld id="{625BFF1C-0550-4892-A058-F5526EA5680B}" type="slidenum">
              <a:rPr lang="en-US" smtClean="0"/>
              <a:pPr/>
              <a:t>‹#›</a:t>
            </a:fld>
            <a:endParaRPr lang="en-US" dirty="0"/>
          </a:p>
        </p:txBody>
      </p:sp>
      <p:pic>
        <p:nvPicPr>
          <p:cNvPr id="10" name="Bildobjekt 9"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pic>
        <p:nvPicPr>
          <p:cNvPr id="7" name="Bildobjekt 6"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3" name="Platshållare för datum 12"/>
          <p:cNvSpPr>
            <a:spLocks noGrp="1"/>
          </p:cNvSpPr>
          <p:nvPr>
            <p:ph type="dt" sz="half" idx="10"/>
          </p:nvPr>
        </p:nvSpPr>
        <p:spPr/>
        <p:txBody>
          <a:bodyPr/>
          <a:lstStyle/>
          <a:p>
            <a:fld id="{F694B218-3DE3-4178-8442-88C7D5609640}" type="datetime1">
              <a:rPr lang="sv-SE" smtClean="0"/>
              <a:pPr/>
              <a:t>2020-10-23</a:t>
            </a:fld>
            <a:endParaRPr lang="en-US" dirty="0"/>
          </a:p>
        </p:txBody>
      </p:sp>
      <p:sp>
        <p:nvSpPr>
          <p:cNvPr id="14" name="Platshållare för sidfot 13"/>
          <p:cNvSpPr>
            <a:spLocks noGrp="1"/>
          </p:cNvSpPr>
          <p:nvPr>
            <p:ph type="ftr" sz="quarter" idx="11"/>
          </p:nvPr>
        </p:nvSpPr>
        <p:spPr/>
        <p:txBody>
          <a:bodyPr/>
          <a:lstStyle/>
          <a:p>
            <a:endParaRPr lang="en-US" dirty="0"/>
          </a:p>
        </p:txBody>
      </p:sp>
      <p:sp>
        <p:nvSpPr>
          <p:cNvPr id="15" name="Platshållare för bildnummer 14"/>
          <p:cNvSpPr>
            <a:spLocks noGrp="1"/>
          </p:cNvSpPr>
          <p:nvPr>
            <p:ph type="sldNum" sz="quarter" idx="12"/>
          </p:nvPr>
        </p:nvSpPr>
        <p:spPr/>
        <p:txBody>
          <a:bodyPr/>
          <a:lstStyle/>
          <a:p>
            <a:r>
              <a:rPr lang="en-US"/>
              <a:t>Sid </a:t>
            </a:r>
            <a:fld id="{625BFF1C-0550-4892-A058-F5526EA5680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6" name="Bildobjekt 5"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2" name="Platshållare för datum 11"/>
          <p:cNvSpPr>
            <a:spLocks noGrp="1"/>
          </p:cNvSpPr>
          <p:nvPr>
            <p:ph type="dt" sz="half" idx="10"/>
          </p:nvPr>
        </p:nvSpPr>
        <p:spPr/>
        <p:txBody>
          <a:bodyPr/>
          <a:lstStyle/>
          <a:p>
            <a:fld id="{F694B218-3DE3-4178-8442-88C7D5609640}" type="datetime1">
              <a:rPr lang="sv-SE" smtClean="0"/>
              <a:pPr/>
              <a:t>2020-10-23</a:t>
            </a:fld>
            <a:endParaRPr lang="en-US" dirty="0"/>
          </a:p>
        </p:txBody>
      </p:sp>
      <p:sp>
        <p:nvSpPr>
          <p:cNvPr id="13" name="Platshållare för sidfot 12"/>
          <p:cNvSpPr>
            <a:spLocks noGrp="1"/>
          </p:cNvSpPr>
          <p:nvPr>
            <p:ph type="ftr" sz="quarter" idx="11"/>
          </p:nvPr>
        </p:nvSpPr>
        <p:spPr/>
        <p:txBody>
          <a:bodyPr/>
          <a:lstStyle/>
          <a:p>
            <a:endParaRPr lang="en-US" dirty="0"/>
          </a:p>
        </p:txBody>
      </p:sp>
      <p:sp>
        <p:nvSpPr>
          <p:cNvPr id="14" name="Platshållare för bildnummer 13"/>
          <p:cNvSpPr>
            <a:spLocks noGrp="1"/>
          </p:cNvSpPr>
          <p:nvPr>
            <p:ph type="sldNum" sz="quarter" idx="12"/>
          </p:nvPr>
        </p:nvSpPr>
        <p:spPr/>
        <p:txBody>
          <a:bodyPr/>
          <a:lstStyle/>
          <a:p>
            <a:r>
              <a:rPr lang="en-US"/>
              <a:t>Sid </a:t>
            </a:r>
            <a:fld id="{625BFF1C-0550-4892-A058-F5526EA5680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endParaRPr lang="sv-SE" dirty="0"/>
          </a:p>
        </p:txBody>
      </p:sp>
      <p:sp>
        <p:nvSpPr>
          <p:cNvPr id="3" name="Platshållare för innehåll 2"/>
          <p:cNvSpPr>
            <a:spLocks noGrp="1"/>
          </p:cNvSpPr>
          <p:nvPr>
            <p:ph idx="1"/>
          </p:nvPr>
        </p:nvSpPr>
        <p:spPr>
          <a:xfrm>
            <a:off x="3575050" y="273051"/>
            <a:ext cx="5111750" cy="459611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457200" y="1435101"/>
            <a:ext cx="3008313" cy="34340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pic>
        <p:nvPicPr>
          <p:cNvPr id="9" name="Bildobjekt 8"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5" name="Platshållare för datum 14"/>
          <p:cNvSpPr>
            <a:spLocks noGrp="1"/>
          </p:cNvSpPr>
          <p:nvPr>
            <p:ph type="dt" sz="half" idx="10"/>
          </p:nvPr>
        </p:nvSpPr>
        <p:spPr/>
        <p:txBody>
          <a:bodyPr/>
          <a:lstStyle/>
          <a:p>
            <a:fld id="{F694B218-3DE3-4178-8442-88C7D5609640}" type="datetime1">
              <a:rPr lang="sv-SE" smtClean="0"/>
              <a:pPr/>
              <a:t>2020-10-23</a:t>
            </a:fld>
            <a:endParaRPr lang="en-US" dirty="0"/>
          </a:p>
        </p:txBody>
      </p:sp>
      <p:sp>
        <p:nvSpPr>
          <p:cNvPr id="16" name="Platshållare för sidfot 15"/>
          <p:cNvSpPr>
            <a:spLocks noGrp="1"/>
          </p:cNvSpPr>
          <p:nvPr>
            <p:ph type="ftr" sz="quarter" idx="11"/>
          </p:nvPr>
        </p:nvSpPr>
        <p:spPr/>
        <p:txBody>
          <a:bodyPr/>
          <a:lstStyle/>
          <a:p>
            <a:endParaRPr lang="en-US" dirty="0"/>
          </a:p>
        </p:txBody>
      </p:sp>
      <p:sp>
        <p:nvSpPr>
          <p:cNvPr id="17" name="Platshållare för bildnummer 16"/>
          <p:cNvSpPr>
            <a:spLocks noGrp="1"/>
          </p:cNvSpPr>
          <p:nvPr>
            <p:ph type="sldNum" sz="quarter" idx="12"/>
          </p:nvPr>
        </p:nvSpPr>
        <p:spPr/>
        <p:txBody>
          <a:bodyPr/>
          <a:lstStyle/>
          <a:p>
            <a:r>
              <a:rPr lang="en-US"/>
              <a:t>Sid </a:t>
            </a:r>
            <a:fld id="{625BFF1C-0550-4892-A058-F5526EA5680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p:nvPr>
        </p:nvSpPr>
        <p:spPr>
          <a:xfrm>
            <a:off x="1792288" y="5367338"/>
            <a:ext cx="5486400" cy="509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pic>
        <p:nvPicPr>
          <p:cNvPr id="9" name="Bildobjekt 8"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5" name="Platshållare för datum 14"/>
          <p:cNvSpPr>
            <a:spLocks noGrp="1"/>
          </p:cNvSpPr>
          <p:nvPr>
            <p:ph type="dt" sz="half" idx="10"/>
          </p:nvPr>
        </p:nvSpPr>
        <p:spPr/>
        <p:txBody>
          <a:bodyPr/>
          <a:lstStyle/>
          <a:p>
            <a:fld id="{F694B218-3DE3-4178-8442-88C7D5609640}" type="datetime1">
              <a:rPr lang="sv-SE" smtClean="0"/>
              <a:pPr/>
              <a:t>2020-10-23</a:t>
            </a:fld>
            <a:endParaRPr lang="en-US" dirty="0"/>
          </a:p>
        </p:txBody>
      </p:sp>
      <p:sp>
        <p:nvSpPr>
          <p:cNvPr id="16" name="Platshållare för sidfot 15"/>
          <p:cNvSpPr>
            <a:spLocks noGrp="1"/>
          </p:cNvSpPr>
          <p:nvPr>
            <p:ph type="ftr" sz="quarter" idx="11"/>
          </p:nvPr>
        </p:nvSpPr>
        <p:spPr/>
        <p:txBody>
          <a:bodyPr/>
          <a:lstStyle/>
          <a:p>
            <a:endParaRPr lang="en-US" dirty="0"/>
          </a:p>
        </p:txBody>
      </p:sp>
      <p:sp>
        <p:nvSpPr>
          <p:cNvPr id="17" name="Platshållare för bildnummer 16"/>
          <p:cNvSpPr>
            <a:spLocks noGrp="1"/>
          </p:cNvSpPr>
          <p:nvPr>
            <p:ph type="sldNum" sz="quarter" idx="12"/>
          </p:nvPr>
        </p:nvSpPr>
        <p:spPr/>
        <p:txBody>
          <a:bodyPr/>
          <a:lstStyle/>
          <a:p>
            <a:r>
              <a:rPr lang="en-US"/>
              <a:t>Sid </a:t>
            </a:r>
            <a:fld id="{625BFF1C-0550-4892-A058-F5526EA5680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a:t>Klicka här för att ändra format</a:t>
            </a:r>
            <a:endParaRPr lang="en-US" dirty="0"/>
          </a:p>
        </p:txBody>
      </p:sp>
      <p:sp>
        <p:nvSpPr>
          <p:cNvPr id="3" name="Platshållare för text 2"/>
          <p:cNvSpPr>
            <a:spLocks noGrp="1"/>
          </p:cNvSpPr>
          <p:nvPr>
            <p:ph type="body" idx="1"/>
          </p:nvPr>
        </p:nvSpPr>
        <p:spPr>
          <a:xfrm>
            <a:off x="457200" y="1600201"/>
            <a:ext cx="8229600" cy="4205064"/>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7" name="Platshållare för datum 4"/>
          <p:cNvSpPr>
            <a:spLocks noGrp="1"/>
          </p:cNvSpPr>
          <p:nvPr>
            <p:ph type="dt" sz="half" idx="2"/>
          </p:nvPr>
        </p:nvSpPr>
        <p:spPr>
          <a:xfrm>
            <a:off x="6556420" y="6288054"/>
            <a:ext cx="2133600" cy="165282"/>
          </a:xfrm>
          <a:prstGeom prst="rect">
            <a:avLst/>
          </a:prstGeom>
        </p:spPr>
        <p:txBody>
          <a:bodyPr tIns="36000" rIns="0" bIns="0"/>
          <a:lstStyle>
            <a:lvl1pPr algn="r">
              <a:defRPr sz="1000">
                <a:solidFill>
                  <a:schemeClr val="tx1"/>
                </a:solidFill>
              </a:defRPr>
            </a:lvl1pPr>
          </a:lstStyle>
          <a:p>
            <a:fld id="{F694B218-3DE3-4178-8442-88C7D5609640}" type="datetime1">
              <a:rPr lang="sv-SE" smtClean="0"/>
              <a:pPr/>
              <a:t>2020-10-23</a:t>
            </a:fld>
            <a:endParaRPr lang="en-US" dirty="0"/>
          </a:p>
        </p:txBody>
      </p:sp>
      <p:sp>
        <p:nvSpPr>
          <p:cNvPr id="8" name="Platshållare för sidfot 5"/>
          <p:cNvSpPr>
            <a:spLocks noGrp="1"/>
          </p:cNvSpPr>
          <p:nvPr>
            <p:ph type="ftr" sz="quarter" idx="3"/>
          </p:nvPr>
        </p:nvSpPr>
        <p:spPr>
          <a:xfrm>
            <a:off x="5796136" y="6091709"/>
            <a:ext cx="2895600" cy="241300"/>
          </a:xfrm>
          <a:prstGeom prst="rect">
            <a:avLst/>
          </a:prstGeom>
        </p:spPr>
        <p:txBody>
          <a:bodyPr rIns="0"/>
          <a:lstStyle>
            <a:lvl1pPr algn="r">
              <a:defRPr sz="1000">
                <a:solidFill>
                  <a:schemeClr val="tx1"/>
                </a:solidFill>
              </a:defRPr>
            </a:lvl1pPr>
          </a:lstStyle>
          <a:p>
            <a:endParaRPr lang="en-US" dirty="0"/>
          </a:p>
        </p:txBody>
      </p:sp>
      <p:sp>
        <p:nvSpPr>
          <p:cNvPr id="9" name="Platshållare för bildnummer 6"/>
          <p:cNvSpPr>
            <a:spLocks noGrp="1"/>
          </p:cNvSpPr>
          <p:nvPr>
            <p:ph type="sldNum" sz="quarter" idx="4"/>
          </p:nvPr>
        </p:nvSpPr>
        <p:spPr>
          <a:xfrm>
            <a:off x="6553200" y="6453336"/>
            <a:ext cx="2133600" cy="154456"/>
          </a:xfrm>
          <a:prstGeom prst="rect">
            <a:avLst/>
          </a:prstGeom>
        </p:spPr>
        <p:txBody>
          <a:bodyPr tIns="18000" rIns="0" bIns="72000"/>
          <a:lstStyle>
            <a:lvl1pPr algn="r">
              <a:defRPr sz="1000">
                <a:solidFill>
                  <a:schemeClr val="tx1"/>
                </a:solidFill>
              </a:defRPr>
            </a:lvl1pPr>
          </a:lstStyle>
          <a:p>
            <a:r>
              <a:rPr lang="en-US" dirty="0"/>
              <a:t>Sid </a:t>
            </a:r>
            <a:fld id="{625BFF1C-0550-4892-A058-F5526EA5680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733475"/>
            <a:ext cx="7772400" cy="1470025"/>
          </a:xfrm>
        </p:spPr>
        <p:txBody>
          <a:bodyPr/>
          <a:lstStyle/>
          <a:p>
            <a:r>
              <a:rPr lang="en-US" dirty="0"/>
              <a:t>From Diversity to Employability</a:t>
            </a:r>
            <a:br>
              <a:rPr lang="en-US" dirty="0"/>
            </a:br>
            <a:endParaRPr lang="en-US" dirty="0"/>
          </a:p>
        </p:txBody>
      </p:sp>
      <p:sp>
        <p:nvSpPr>
          <p:cNvPr id="3" name="Underrubrik 2"/>
          <p:cNvSpPr>
            <a:spLocks noGrp="1"/>
          </p:cNvSpPr>
          <p:nvPr>
            <p:ph type="subTitle" idx="1"/>
          </p:nvPr>
        </p:nvSpPr>
        <p:spPr/>
        <p:txBody>
          <a:bodyPr/>
          <a:lstStyle/>
          <a:p>
            <a:endParaRPr lang="en-US" dirty="0">
              <a:solidFill>
                <a:schemeClr val="tx1"/>
              </a:solidFill>
            </a:endParaRPr>
          </a:p>
          <a:p>
            <a:r>
              <a:rPr lang="en-US" dirty="0">
                <a:solidFill>
                  <a:schemeClr val="tx1"/>
                </a:solidFill>
              </a:rPr>
              <a:t>Stockholm meeting</a:t>
            </a:r>
          </a:p>
          <a:p>
            <a:r>
              <a:rPr lang="en-US" dirty="0"/>
              <a:t>10-13 Feb 2019</a:t>
            </a:r>
          </a:p>
          <a:p>
            <a:endParaRPr lang="en-US" dirty="0">
              <a:solidFill>
                <a:schemeClr val="tx1"/>
              </a:solidFill>
            </a:endParaRPr>
          </a:p>
        </p:txBody>
      </p:sp>
      <p:pic>
        <p:nvPicPr>
          <p:cNvPr id="4" name="Bildobjekt 3"/>
          <p:cNvPicPr>
            <a:picLocks noChangeAspect="1"/>
          </p:cNvPicPr>
          <p:nvPr/>
        </p:nvPicPr>
        <p:blipFill>
          <a:blip r:embed="rId3"/>
          <a:stretch>
            <a:fillRect/>
          </a:stretch>
        </p:blipFill>
        <p:spPr>
          <a:xfrm>
            <a:off x="803594" y="5805264"/>
            <a:ext cx="7536812" cy="890402"/>
          </a:xfrm>
          <a:prstGeom prst="rect">
            <a:avLst/>
          </a:prstGeom>
        </p:spPr>
      </p:pic>
      <p:pic>
        <p:nvPicPr>
          <p:cNvPr id="5" name="Bildobjekt 4"/>
          <p:cNvPicPr>
            <a:picLocks noChangeAspect="1"/>
          </p:cNvPicPr>
          <p:nvPr/>
        </p:nvPicPr>
        <p:blipFill>
          <a:blip r:embed="rId4"/>
          <a:stretch>
            <a:fillRect/>
          </a:stretch>
        </p:blipFill>
        <p:spPr>
          <a:xfrm>
            <a:off x="3761205" y="3006919"/>
            <a:ext cx="1242843" cy="12141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4402832" cy="1143000"/>
          </a:xfrm>
        </p:spPr>
        <p:txBody>
          <a:bodyPr>
            <a:normAutofit/>
          </a:bodyPr>
          <a:lstStyle/>
          <a:p>
            <a:r>
              <a:rPr lang="sv-SE" sz="4000" dirty="0" err="1">
                <a:latin typeface="Colonna MT" panose="04020805060202030203" pitchFamily="82" charset="0"/>
              </a:rPr>
              <a:t>Keravanjoki</a:t>
            </a:r>
            <a:r>
              <a:rPr lang="sv-SE" sz="4000" dirty="0">
                <a:latin typeface="Colonna MT" panose="04020805060202030203" pitchFamily="82" charset="0"/>
              </a:rPr>
              <a:t> </a:t>
            </a:r>
            <a:r>
              <a:rPr lang="sv-SE" sz="4000" dirty="0" err="1">
                <a:latin typeface="Colonna MT" panose="04020805060202030203" pitchFamily="82" charset="0"/>
              </a:rPr>
              <a:t>school</a:t>
            </a:r>
            <a:endParaRPr lang="sv-SE" sz="4000" dirty="0">
              <a:latin typeface="Colonna MT" panose="04020805060202030203" pitchFamily="82" charset="0"/>
            </a:endParaRPr>
          </a:p>
        </p:txBody>
      </p:sp>
      <p:pic>
        <p:nvPicPr>
          <p:cNvPr id="4" name="Platshållare för innehåll 3"/>
          <p:cNvPicPr>
            <a:picLocks noGrp="1" noChangeAspect="1"/>
          </p:cNvPicPr>
          <p:nvPr>
            <p:ph idx="1"/>
          </p:nvPr>
        </p:nvPicPr>
        <p:blipFill>
          <a:blip r:embed="rId3"/>
          <a:stretch>
            <a:fillRect/>
          </a:stretch>
        </p:blipFill>
        <p:spPr>
          <a:xfrm>
            <a:off x="2123728" y="5877272"/>
            <a:ext cx="916842" cy="895689"/>
          </a:xfrm>
          <a:prstGeom prst="rect">
            <a:avLst/>
          </a:prstGeom>
        </p:spPr>
      </p:pic>
      <p:pic>
        <p:nvPicPr>
          <p:cNvPr id="5" name="Kuva 4">
            <a:extLst>
              <a:ext uri="{FF2B5EF4-FFF2-40B4-BE49-F238E27FC236}">
                <a16:creationId xmlns:a16="http://schemas.microsoft.com/office/drawing/2014/main" id="{3A406D0F-C5A8-4B3E-862F-B010BDA8F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1660" y="1303186"/>
            <a:ext cx="6120680" cy="4596284"/>
          </a:xfrm>
          <a:prstGeom prst="rect">
            <a:avLst/>
          </a:prstGeom>
          <a:ln>
            <a:noFill/>
          </a:ln>
          <a:effectLst>
            <a:softEdge rad="112500"/>
          </a:effectLst>
        </p:spPr>
      </p:pic>
    </p:spTree>
    <p:extLst>
      <p:ext uri="{BB962C8B-B14F-4D97-AF65-F5344CB8AC3E}">
        <p14:creationId xmlns:p14="http://schemas.microsoft.com/office/powerpoint/2010/main" val="376242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39000" b="-39000"/>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539552" y="274638"/>
            <a:ext cx="8147248" cy="994122"/>
          </a:xfrm>
        </p:spPr>
        <p:txBody>
          <a:bodyPr/>
          <a:lstStyle/>
          <a:p>
            <a:r>
              <a:rPr lang="sv-SE" dirty="0" err="1">
                <a:effectLst>
                  <a:outerShdw blurRad="38100" dist="38100" dir="2700000" algn="tl">
                    <a:srgbClr val="000000">
                      <a:alpha val="43137"/>
                    </a:srgbClr>
                  </a:outerShdw>
                </a:effectLst>
              </a:rPr>
              <a:t>Work</a:t>
            </a:r>
            <a:r>
              <a:rPr lang="sv-SE" dirty="0">
                <a:effectLst>
                  <a:outerShdw blurRad="38100" dist="38100" dir="2700000" algn="tl">
                    <a:srgbClr val="000000">
                      <a:alpha val="43137"/>
                    </a:srgbClr>
                  </a:outerShdw>
                </a:effectLst>
              </a:rPr>
              <a:t> </a:t>
            </a:r>
            <a:r>
              <a:rPr lang="sv-SE" dirty="0" err="1">
                <a:effectLst>
                  <a:outerShdw blurRad="38100" dist="38100" dir="2700000" algn="tl">
                    <a:srgbClr val="000000">
                      <a:alpha val="43137"/>
                    </a:srgbClr>
                  </a:outerShdw>
                </a:effectLst>
              </a:rPr>
              <a:t>practice</a:t>
            </a:r>
            <a:endParaRPr lang="sv-SE" dirty="0">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p:txBody>
          <a:bodyPr>
            <a:normAutofit fontScale="85000" lnSpcReduction="10000"/>
          </a:bodyPr>
          <a:lstStyle/>
          <a:p>
            <a:pPr marL="0" indent="0">
              <a:buNone/>
            </a:pPr>
            <a:r>
              <a:rPr lang="sv-SE" b="1" dirty="0" err="1"/>
              <a:t>There</a:t>
            </a:r>
            <a:r>
              <a:rPr lang="sv-SE" b="1" dirty="0"/>
              <a:t> is a </a:t>
            </a:r>
            <a:r>
              <a:rPr lang="sv-SE" b="1" dirty="0" err="1"/>
              <a:t>work</a:t>
            </a:r>
            <a:r>
              <a:rPr lang="sv-SE" b="1" dirty="0"/>
              <a:t> </a:t>
            </a:r>
            <a:r>
              <a:rPr lang="sv-SE" b="1" dirty="0" err="1"/>
              <a:t>practice</a:t>
            </a:r>
            <a:r>
              <a:rPr lang="sv-SE" b="1" dirty="0"/>
              <a:t> program in </a:t>
            </a:r>
            <a:r>
              <a:rPr lang="sv-SE" b="1" dirty="0" err="1"/>
              <a:t>Finland’s</a:t>
            </a:r>
            <a:r>
              <a:rPr lang="sv-SE" b="1" dirty="0"/>
              <a:t> </a:t>
            </a:r>
            <a:r>
              <a:rPr lang="sv-SE" b="1" dirty="0" err="1"/>
              <a:t>schools</a:t>
            </a:r>
            <a:r>
              <a:rPr lang="sv-SE" b="1" dirty="0"/>
              <a:t>. The students </a:t>
            </a:r>
            <a:r>
              <a:rPr lang="sv-SE" b="1" dirty="0" err="1"/>
              <a:t>of</a:t>
            </a:r>
            <a:r>
              <a:rPr lang="sv-SE" b="1" dirty="0"/>
              <a:t> </a:t>
            </a:r>
            <a:r>
              <a:rPr lang="sv-SE" b="1" dirty="0" err="1"/>
              <a:t>Keravanjoki</a:t>
            </a:r>
            <a:r>
              <a:rPr lang="sv-SE" b="1" dirty="0"/>
              <a:t> </a:t>
            </a:r>
            <a:r>
              <a:rPr lang="sv-SE" b="1" dirty="0" err="1"/>
              <a:t>school</a:t>
            </a:r>
            <a:r>
              <a:rPr lang="sv-SE" b="1" dirty="0"/>
              <a:t> </a:t>
            </a:r>
            <a:r>
              <a:rPr lang="sv-SE" b="1" dirty="0" err="1"/>
              <a:t>have</a:t>
            </a:r>
            <a:r>
              <a:rPr lang="sv-SE" b="1" dirty="0"/>
              <a:t> practical </a:t>
            </a:r>
            <a:r>
              <a:rPr lang="sv-SE" b="1" dirty="0" err="1"/>
              <a:t>training</a:t>
            </a:r>
            <a:r>
              <a:rPr lang="sv-SE" b="1" dirty="0"/>
              <a:t> </a:t>
            </a:r>
          </a:p>
          <a:p>
            <a:pPr marL="0" indent="0">
              <a:buNone/>
            </a:pPr>
            <a:r>
              <a:rPr lang="sv-SE" b="1" dirty="0"/>
              <a:t>1 </a:t>
            </a:r>
            <a:r>
              <a:rPr lang="sv-SE" b="1" dirty="0" err="1"/>
              <a:t>day</a:t>
            </a:r>
            <a:r>
              <a:rPr lang="sv-SE" b="1" dirty="0"/>
              <a:t> in 7th </a:t>
            </a:r>
            <a:r>
              <a:rPr lang="sv-SE" b="1" dirty="0" err="1"/>
              <a:t>class</a:t>
            </a:r>
            <a:endParaRPr lang="sv-SE" b="1" dirty="0"/>
          </a:p>
          <a:p>
            <a:pPr marL="0" indent="0">
              <a:buNone/>
            </a:pPr>
            <a:r>
              <a:rPr lang="sv-SE" b="1" dirty="0"/>
              <a:t>1 </a:t>
            </a:r>
            <a:r>
              <a:rPr lang="sv-SE" b="1" dirty="0" err="1"/>
              <a:t>week</a:t>
            </a:r>
            <a:r>
              <a:rPr lang="sv-SE" b="1" dirty="0"/>
              <a:t> in 8th </a:t>
            </a:r>
            <a:r>
              <a:rPr lang="sv-SE" b="1" dirty="0" err="1"/>
              <a:t>class</a:t>
            </a:r>
            <a:endParaRPr lang="sv-SE" b="1" dirty="0"/>
          </a:p>
          <a:p>
            <a:pPr marL="0" indent="0">
              <a:buNone/>
            </a:pPr>
            <a:r>
              <a:rPr lang="sv-SE" b="1" dirty="0"/>
              <a:t>2 </a:t>
            </a:r>
            <a:r>
              <a:rPr lang="sv-SE" b="1" dirty="0" err="1"/>
              <a:t>weeks</a:t>
            </a:r>
            <a:r>
              <a:rPr lang="sv-SE" b="1" dirty="0"/>
              <a:t> in 9th </a:t>
            </a:r>
            <a:r>
              <a:rPr lang="sv-SE" b="1" dirty="0" err="1"/>
              <a:t>class</a:t>
            </a:r>
            <a:endParaRPr lang="sv-SE" b="1" dirty="0"/>
          </a:p>
          <a:p>
            <a:pPr marL="0" indent="0">
              <a:buNone/>
            </a:pPr>
            <a:endParaRPr lang="sv-SE" b="1" dirty="0"/>
          </a:p>
          <a:p>
            <a:pPr marL="0" indent="0">
              <a:buNone/>
            </a:pPr>
            <a:r>
              <a:rPr lang="sv-SE" b="1" dirty="0" err="1"/>
              <a:t>Furthermore</a:t>
            </a:r>
            <a:r>
              <a:rPr lang="sv-SE" b="1" dirty="0"/>
              <a:t>, </a:t>
            </a:r>
            <a:r>
              <a:rPr lang="sv-SE" b="1" dirty="0" err="1"/>
              <a:t>we</a:t>
            </a:r>
            <a:r>
              <a:rPr lang="sv-SE" b="1" dirty="0"/>
              <a:t> </a:t>
            </a:r>
            <a:r>
              <a:rPr lang="sv-SE" b="1" dirty="0" err="1"/>
              <a:t>earn</a:t>
            </a:r>
            <a:r>
              <a:rPr lang="sv-SE" b="1" dirty="0"/>
              <a:t> </a:t>
            </a:r>
            <a:r>
              <a:rPr lang="sv-SE" b="1" dirty="0" err="1"/>
              <a:t>some</a:t>
            </a:r>
            <a:r>
              <a:rPr lang="sv-SE" b="1" dirty="0"/>
              <a:t> pocket </a:t>
            </a:r>
            <a:r>
              <a:rPr lang="sv-SE" b="1" dirty="0" err="1"/>
              <a:t>money</a:t>
            </a:r>
            <a:r>
              <a:rPr lang="sv-SE" b="1" dirty="0"/>
              <a:t> and do </a:t>
            </a:r>
            <a:r>
              <a:rPr lang="sv-SE" b="1" dirty="0" err="1"/>
              <a:t>some</a:t>
            </a:r>
            <a:r>
              <a:rPr lang="sv-SE" b="1" dirty="0"/>
              <a:t> </a:t>
            </a:r>
            <a:r>
              <a:rPr lang="sv-SE" b="1" dirty="0" err="1"/>
              <a:t>charity</a:t>
            </a:r>
            <a:r>
              <a:rPr lang="sv-SE" b="1" dirty="0"/>
              <a:t> </a:t>
            </a:r>
            <a:r>
              <a:rPr lang="sv-SE" b="1" dirty="0" err="1"/>
              <a:t>work</a:t>
            </a:r>
            <a:r>
              <a:rPr lang="sv-SE" b="1" dirty="0"/>
              <a:t>. Before </a:t>
            </a:r>
            <a:r>
              <a:rPr lang="sv-SE" b="1" dirty="0" err="1"/>
              <a:t>we’ve</a:t>
            </a:r>
            <a:r>
              <a:rPr lang="sv-SE" b="1" dirty="0"/>
              <a:t> </a:t>
            </a:r>
            <a:r>
              <a:rPr lang="sv-SE" b="1" dirty="0" err="1"/>
              <a:t>had</a:t>
            </a:r>
            <a:r>
              <a:rPr lang="sv-SE" b="1" dirty="0"/>
              <a:t> </a:t>
            </a:r>
            <a:r>
              <a:rPr lang="sv-SE" b="1" dirty="0" err="1"/>
              <a:t>some</a:t>
            </a:r>
            <a:r>
              <a:rPr lang="sv-SE" b="1" dirty="0"/>
              <a:t> </a:t>
            </a:r>
            <a:r>
              <a:rPr lang="sv-SE" b="1" dirty="0" err="1"/>
              <a:t>canteen</a:t>
            </a:r>
            <a:r>
              <a:rPr lang="sv-SE" b="1" dirty="0"/>
              <a:t> in </a:t>
            </a:r>
            <a:r>
              <a:rPr lang="sv-SE" b="1" dirty="0" err="1"/>
              <a:t>our</a:t>
            </a:r>
            <a:r>
              <a:rPr lang="sv-SE" b="1" dirty="0"/>
              <a:t> </a:t>
            </a:r>
            <a:r>
              <a:rPr lang="sv-SE" b="1" dirty="0" err="1"/>
              <a:t>school</a:t>
            </a:r>
            <a:r>
              <a:rPr lang="sv-SE" b="1" dirty="0"/>
              <a:t> </a:t>
            </a:r>
            <a:r>
              <a:rPr lang="sv-SE" b="1" dirty="0" err="1"/>
              <a:t>e.g</a:t>
            </a:r>
            <a:r>
              <a:rPr lang="sv-SE" b="1" dirty="0"/>
              <a:t>. on </a:t>
            </a:r>
            <a:r>
              <a:rPr lang="sv-SE" b="1" dirty="0" err="1"/>
              <a:t>election</a:t>
            </a:r>
            <a:r>
              <a:rPr lang="sv-SE" b="1" dirty="0"/>
              <a:t> </a:t>
            </a:r>
            <a:r>
              <a:rPr lang="sv-SE" b="1" dirty="0" err="1"/>
              <a:t>day</a:t>
            </a:r>
            <a:r>
              <a:rPr lang="sv-SE" b="1" dirty="0"/>
              <a:t>,  </a:t>
            </a:r>
            <a:r>
              <a:rPr lang="sv-SE" b="1" dirty="0" err="1"/>
              <a:t>we’ve</a:t>
            </a:r>
            <a:r>
              <a:rPr lang="sv-SE" b="1" dirty="0"/>
              <a:t> </a:t>
            </a:r>
            <a:r>
              <a:rPr lang="sv-SE" b="1" dirty="0" err="1"/>
              <a:t>run</a:t>
            </a:r>
            <a:r>
              <a:rPr lang="sv-SE" b="1" dirty="0"/>
              <a:t> </a:t>
            </a:r>
            <a:r>
              <a:rPr lang="sv-SE" b="1" dirty="0" err="1"/>
              <a:t>some</a:t>
            </a:r>
            <a:r>
              <a:rPr lang="sv-SE" b="1" dirty="0"/>
              <a:t> discos for </a:t>
            </a:r>
            <a:r>
              <a:rPr lang="sv-SE" b="1" dirty="0" err="1"/>
              <a:t>primary</a:t>
            </a:r>
            <a:r>
              <a:rPr lang="sv-SE" b="1" dirty="0"/>
              <a:t> </a:t>
            </a:r>
            <a:r>
              <a:rPr lang="sv-SE" b="1" dirty="0" err="1"/>
              <a:t>school</a:t>
            </a:r>
            <a:r>
              <a:rPr lang="sv-SE" b="1" dirty="0"/>
              <a:t> </a:t>
            </a:r>
            <a:r>
              <a:rPr lang="sv-SE" b="1" dirty="0" err="1"/>
              <a:t>pupils</a:t>
            </a:r>
            <a:r>
              <a:rPr lang="sv-SE" b="1" dirty="0"/>
              <a:t> and </a:t>
            </a:r>
            <a:r>
              <a:rPr lang="sv-SE" b="1" dirty="0" err="1"/>
              <a:t>gave</a:t>
            </a:r>
            <a:r>
              <a:rPr lang="sv-SE" b="1" dirty="0"/>
              <a:t> </a:t>
            </a:r>
            <a:r>
              <a:rPr lang="sv-SE" b="1" dirty="0" err="1"/>
              <a:t>e.g</a:t>
            </a:r>
            <a:r>
              <a:rPr lang="sv-SE" b="1" dirty="0"/>
              <a:t>. Lucia presentations in </a:t>
            </a:r>
            <a:r>
              <a:rPr lang="sv-SE" b="1" dirty="0" err="1"/>
              <a:t>elderly</a:t>
            </a:r>
            <a:r>
              <a:rPr lang="sv-SE" b="1" dirty="0"/>
              <a:t> </a:t>
            </a:r>
            <a:r>
              <a:rPr lang="sv-SE" b="1" dirty="0" err="1"/>
              <a:t>homes</a:t>
            </a:r>
            <a:r>
              <a:rPr lang="sv-SE" b="1" dirty="0"/>
              <a:t>.</a:t>
            </a:r>
          </a:p>
          <a:p>
            <a:pPr marL="0" indent="0">
              <a:buNone/>
            </a:pPr>
            <a:endParaRPr lang="sv-SE" b="1" dirty="0"/>
          </a:p>
          <a:p>
            <a:pPr marL="0" indent="0">
              <a:buNone/>
            </a:pPr>
            <a:r>
              <a:rPr lang="sv-SE" b="1" dirty="0" err="1"/>
              <a:t>After</a:t>
            </a:r>
            <a:r>
              <a:rPr lang="sv-SE" b="1" dirty="0"/>
              <a:t> </a:t>
            </a:r>
            <a:r>
              <a:rPr lang="sv-SE" b="1" dirty="0" err="1"/>
              <a:t>Mantova</a:t>
            </a:r>
            <a:r>
              <a:rPr lang="sv-SE" b="1" dirty="0"/>
              <a:t> meeting </a:t>
            </a:r>
            <a:r>
              <a:rPr lang="sv-SE" b="1" dirty="0" err="1"/>
              <a:t>we</a:t>
            </a:r>
            <a:r>
              <a:rPr lang="sv-SE" b="1" dirty="0"/>
              <a:t> </a:t>
            </a:r>
            <a:r>
              <a:rPr lang="sv-SE" b="1" dirty="0" err="1"/>
              <a:t>needed</a:t>
            </a:r>
            <a:r>
              <a:rPr lang="sv-SE" b="1" dirty="0"/>
              <a:t> to </a:t>
            </a:r>
            <a:r>
              <a:rPr lang="sv-SE" b="1" dirty="0" err="1"/>
              <a:t>create</a:t>
            </a:r>
            <a:r>
              <a:rPr lang="sv-SE" b="1" dirty="0"/>
              <a:t> </a:t>
            </a:r>
            <a:r>
              <a:rPr lang="sv-SE" b="1" dirty="0" err="1"/>
              <a:t>some</a:t>
            </a:r>
            <a:r>
              <a:rPr lang="sv-SE" b="1" dirty="0"/>
              <a:t> new tasks.</a:t>
            </a:r>
          </a:p>
          <a:p>
            <a:pPr marL="0" indent="0">
              <a:buNone/>
            </a:pPr>
            <a:endParaRPr lang="sv-SE" b="1" dirty="0"/>
          </a:p>
          <a:p>
            <a:pPr marL="0" indent="0">
              <a:buNone/>
            </a:pPr>
            <a:r>
              <a:rPr lang="sv-SE" b="1" dirty="0" err="1"/>
              <a:t>We</a:t>
            </a:r>
            <a:r>
              <a:rPr lang="sv-SE" b="1" dirty="0"/>
              <a:t> </a:t>
            </a:r>
            <a:r>
              <a:rPr lang="sv-SE" b="1" dirty="0" err="1"/>
              <a:t>decided</a:t>
            </a:r>
            <a:r>
              <a:rPr lang="sv-SE" b="1" dirty="0"/>
              <a:t> to start a pop-</a:t>
            </a:r>
            <a:r>
              <a:rPr lang="sv-SE" b="1" dirty="0" err="1"/>
              <a:t>up</a:t>
            </a:r>
            <a:r>
              <a:rPr lang="sv-SE" b="1" dirty="0"/>
              <a:t> </a:t>
            </a:r>
            <a:r>
              <a:rPr lang="sv-SE" b="1" dirty="0" err="1"/>
              <a:t>cafe</a:t>
            </a:r>
            <a:r>
              <a:rPr lang="sv-SE" b="1" dirty="0"/>
              <a:t> in </a:t>
            </a:r>
            <a:r>
              <a:rPr lang="sv-SE" b="1" dirty="0" err="1"/>
              <a:t>our</a:t>
            </a:r>
            <a:r>
              <a:rPr lang="sv-SE" b="1" dirty="0"/>
              <a:t> </a:t>
            </a:r>
            <a:r>
              <a:rPr lang="sv-SE" b="1" dirty="0" err="1"/>
              <a:t>school</a:t>
            </a:r>
            <a:r>
              <a:rPr lang="sv-SE" b="1" dirty="0"/>
              <a:t> and </a:t>
            </a:r>
            <a:r>
              <a:rPr lang="sv-SE" b="1" dirty="0" err="1"/>
              <a:t>expand</a:t>
            </a:r>
            <a:r>
              <a:rPr lang="sv-SE" b="1" dirty="0"/>
              <a:t> </a:t>
            </a:r>
            <a:r>
              <a:rPr lang="sv-SE" b="1" dirty="0" err="1"/>
              <a:t>our</a:t>
            </a:r>
            <a:r>
              <a:rPr lang="sv-SE" b="1" dirty="0"/>
              <a:t> </a:t>
            </a:r>
            <a:r>
              <a:rPr lang="sv-SE" b="1" dirty="0" err="1"/>
              <a:t>charity</a:t>
            </a:r>
            <a:r>
              <a:rPr lang="sv-SE" b="1" dirty="0"/>
              <a:t> </a:t>
            </a:r>
            <a:r>
              <a:rPr lang="sv-SE" b="1" dirty="0" err="1"/>
              <a:t>work</a:t>
            </a:r>
            <a:r>
              <a:rPr lang="sv-SE" b="1" dirty="0"/>
              <a:t>.</a:t>
            </a:r>
            <a:r>
              <a:rPr lang="sv-SE" dirty="0"/>
              <a:t> </a:t>
            </a:r>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319430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What</a:t>
            </a:r>
            <a:r>
              <a:rPr lang="sv-SE" dirty="0"/>
              <a:t> </a:t>
            </a:r>
            <a:r>
              <a:rPr lang="sv-SE" dirty="0" err="1"/>
              <a:t>did</a:t>
            </a:r>
            <a:r>
              <a:rPr lang="sv-SE" dirty="0"/>
              <a:t> </a:t>
            </a:r>
            <a:r>
              <a:rPr lang="sv-SE" dirty="0" err="1"/>
              <a:t>we</a:t>
            </a:r>
            <a:r>
              <a:rPr lang="sv-SE" dirty="0"/>
              <a:t> do?</a:t>
            </a:r>
          </a:p>
        </p:txBody>
      </p:sp>
      <p:sp>
        <p:nvSpPr>
          <p:cNvPr id="3" name="Platshållare för innehåll 2"/>
          <p:cNvSpPr>
            <a:spLocks noGrp="1"/>
          </p:cNvSpPr>
          <p:nvPr>
            <p:ph idx="1"/>
          </p:nvPr>
        </p:nvSpPr>
        <p:spPr/>
        <p:txBody>
          <a:bodyPr/>
          <a:lstStyle/>
          <a:p>
            <a:r>
              <a:rPr lang="sv-SE" b="1" dirty="0" err="1"/>
              <a:t>We</a:t>
            </a:r>
            <a:r>
              <a:rPr lang="sv-SE" b="1" dirty="0"/>
              <a:t> set </a:t>
            </a:r>
            <a:r>
              <a:rPr lang="sv-SE" b="1" dirty="0" err="1"/>
              <a:t>up</a:t>
            </a:r>
            <a:r>
              <a:rPr lang="sv-SE" b="1" dirty="0"/>
              <a:t> a pop-</a:t>
            </a:r>
            <a:r>
              <a:rPr lang="sv-SE" b="1" dirty="0" err="1"/>
              <a:t>up</a:t>
            </a:r>
            <a:r>
              <a:rPr lang="sv-SE" b="1" dirty="0"/>
              <a:t> </a:t>
            </a:r>
            <a:r>
              <a:rPr lang="sv-SE" b="1" dirty="0" err="1"/>
              <a:t>cafe</a:t>
            </a:r>
            <a:r>
              <a:rPr lang="sv-SE" b="1" dirty="0"/>
              <a:t> </a:t>
            </a:r>
            <a:r>
              <a:rPr lang="sv-SE" b="1" dirty="0" err="1"/>
              <a:t>with</a:t>
            </a:r>
            <a:r>
              <a:rPr lang="sv-SE" b="1" dirty="0"/>
              <a:t> </a:t>
            </a:r>
            <a:r>
              <a:rPr lang="sv-SE" b="1" dirty="0" err="1"/>
              <a:t>Christmas</a:t>
            </a:r>
            <a:r>
              <a:rPr lang="sv-SE" b="1" dirty="0"/>
              <a:t> edition. </a:t>
            </a:r>
            <a:r>
              <a:rPr lang="sv-SE" b="1" dirty="0" err="1"/>
              <a:t>We</a:t>
            </a:r>
            <a:r>
              <a:rPr lang="sv-SE" b="1" dirty="0"/>
              <a:t> </a:t>
            </a:r>
            <a:r>
              <a:rPr lang="sv-SE" b="1" dirty="0" err="1"/>
              <a:t>planned</a:t>
            </a:r>
            <a:r>
              <a:rPr lang="sv-SE" b="1" dirty="0"/>
              <a:t> a </a:t>
            </a:r>
            <a:r>
              <a:rPr lang="sv-SE" b="1" dirty="0" err="1"/>
              <a:t>timetable</a:t>
            </a:r>
            <a:r>
              <a:rPr lang="sv-SE" b="1" dirty="0"/>
              <a:t>, </a:t>
            </a:r>
            <a:r>
              <a:rPr lang="sv-SE" b="1" dirty="0" err="1"/>
              <a:t>we</a:t>
            </a:r>
            <a:r>
              <a:rPr lang="sv-SE" b="1" dirty="0"/>
              <a:t> </a:t>
            </a:r>
            <a:r>
              <a:rPr lang="sv-SE" b="1" dirty="0" err="1"/>
              <a:t>organized</a:t>
            </a:r>
            <a:r>
              <a:rPr lang="sv-SE" b="1" dirty="0"/>
              <a:t>, </a:t>
            </a:r>
            <a:r>
              <a:rPr lang="sv-SE" b="1" dirty="0" err="1"/>
              <a:t>advertised</a:t>
            </a:r>
            <a:r>
              <a:rPr lang="sv-SE" b="1" dirty="0"/>
              <a:t>, </a:t>
            </a:r>
            <a:r>
              <a:rPr lang="sv-SE" b="1" dirty="0" err="1"/>
              <a:t>baked</a:t>
            </a:r>
            <a:r>
              <a:rPr lang="sv-SE" b="1" dirty="0"/>
              <a:t> and sold </a:t>
            </a:r>
            <a:r>
              <a:rPr lang="fi-FI" b="1" dirty="0" err="1"/>
              <a:t>delicacies</a:t>
            </a:r>
            <a:r>
              <a:rPr lang="fi-FI" b="1" dirty="0"/>
              <a:t>.</a:t>
            </a:r>
          </a:p>
          <a:p>
            <a:pPr marL="0" indent="0">
              <a:buNone/>
            </a:pPr>
            <a:r>
              <a:rPr lang="sv-SE" b="1" dirty="0"/>
              <a:t> </a:t>
            </a:r>
          </a:p>
          <a:p>
            <a:r>
              <a:rPr lang="sv-SE" b="1" dirty="0" err="1"/>
              <a:t>We</a:t>
            </a:r>
            <a:r>
              <a:rPr lang="sv-SE" b="1" dirty="0"/>
              <a:t> </a:t>
            </a:r>
            <a:r>
              <a:rPr lang="sv-SE" b="1" dirty="0" err="1"/>
              <a:t>went</a:t>
            </a:r>
            <a:r>
              <a:rPr lang="sv-SE" b="1" dirty="0"/>
              <a:t> to </a:t>
            </a:r>
            <a:r>
              <a:rPr lang="sv-SE" b="1" dirty="0" err="1"/>
              <a:t>nursing</a:t>
            </a:r>
            <a:r>
              <a:rPr lang="sv-SE" b="1" dirty="0"/>
              <a:t> </a:t>
            </a:r>
            <a:r>
              <a:rPr lang="sv-SE" b="1" dirty="0" err="1"/>
              <a:t>homes</a:t>
            </a:r>
            <a:r>
              <a:rPr lang="sv-SE" b="1" dirty="0"/>
              <a:t>. </a:t>
            </a:r>
            <a:r>
              <a:rPr lang="sv-SE" b="1" dirty="0" err="1"/>
              <a:t>We</a:t>
            </a:r>
            <a:r>
              <a:rPr lang="sv-SE" b="1" dirty="0"/>
              <a:t> </a:t>
            </a:r>
            <a:r>
              <a:rPr lang="sv-SE" b="1" dirty="0" err="1"/>
              <a:t>were</a:t>
            </a:r>
            <a:r>
              <a:rPr lang="sv-SE" b="1" dirty="0"/>
              <a:t> </a:t>
            </a:r>
            <a:r>
              <a:rPr lang="sv-SE" b="1" dirty="0" err="1"/>
              <a:t>singing</a:t>
            </a:r>
            <a:r>
              <a:rPr lang="sv-SE" b="1" dirty="0"/>
              <a:t>, </a:t>
            </a:r>
            <a:r>
              <a:rPr lang="sv-SE" b="1" dirty="0" err="1"/>
              <a:t>playing</a:t>
            </a:r>
            <a:r>
              <a:rPr lang="sv-SE" b="1" dirty="0"/>
              <a:t> ukuleles, </a:t>
            </a:r>
            <a:r>
              <a:rPr lang="sv-SE" b="1" dirty="0" err="1"/>
              <a:t>reciting</a:t>
            </a:r>
            <a:r>
              <a:rPr lang="sv-SE" b="1" dirty="0"/>
              <a:t> poems and </a:t>
            </a:r>
            <a:r>
              <a:rPr lang="sv-SE" b="1" dirty="0" err="1"/>
              <a:t>serving</a:t>
            </a:r>
            <a:r>
              <a:rPr lang="sv-SE" b="1" dirty="0"/>
              <a:t> lunch, dessert and </a:t>
            </a:r>
            <a:r>
              <a:rPr lang="sv-SE" b="1" dirty="0" err="1"/>
              <a:t>coffee</a:t>
            </a:r>
            <a:r>
              <a:rPr lang="sv-SE" b="1" dirty="0"/>
              <a:t> to the seniors. </a:t>
            </a:r>
            <a:r>
              <a:rPr lang="sv-SE" b="1" dirty="0" err="1"/>
              <a:t>We</a:t>
            </a:r>
            <a:r>
              <a:rPr lang="sv-SE" b="1" dirty="0"/>
              <a:t> </a:t>
            </a:r>
            <a:r>
              <a:rPr lang="sv-SE" b="1" dirty="0" err="1"/>
              <a:t>were</a:t>
            </a:r>
            <a:r>
              <a:rPr lang="sv-SE" b="1" dirty="0"/>
              <a:t> </a:t>
            </a:r>
            <a:r>
              <a:rPr lang="sv-SE" b="1" dirty="0" err="1"/>
              <a:t>also</a:t>
            </a:r>
            <a:r>
              <a:rPr lang="sv-SE" b="1" dirty="0"/>
              <a:t> </a:t>
            </a:r>
            <a:r>
              <a:rPr lang="fi-FI" b="1" dirty="0" err="1"/>
              <a:t>chatting</a:t>
            </a:r>
            <a:r>
              <a:rPr lang="fi-FI" b="1" dirty="0"/>
              <a:t> </a:t>
            </a:r>
            <a:r>
              <a:rPr lang="fi-FI" b="1" dirty="0" err="1"/>
              <a:t>with</a:t>
            </a:r>
            <a:r>
              <a:rPr lang="fi-FI" b="1" dirty="0"/>
              <a:t> </a:t>
            </a:r>
            <a:r>
              <a:rPr lang="fi-FI" b="1" dirty="0" err="1"/>
              <a:t>the</a:t>
            </a:r>
            <a:r>
              <a:rPr lang="fi-FI" b="1" dirty="0"/>
              <a:t> senior </a:t>
            </a:r>
            <a:r>
              <a:rPr lang="fi-FI" b="1" dirty="0" err="1"/>
              <a:t>citizens</a:t>
            </a:r>
            <a:r>
              <a:rPr lang="fi-FI" b="1" dirty="0"/>
              <a:t>. </a:t>
            </a:r>
          </a:p>
          <a:p>
            <a:endParaRPr lang="sv-SE" dirty="0"/>
          </a:p>
        </p:txBody>
      </p:sp>
    </p:spTree>
    <p:extLst>
      <p:ext uri="{BB962C8B-B14F-4D97-AF65-F5344CB8AC3E}">
        <p14:creationId xmlns:p14="http://schemas.microsoft.com/office/powerpoint/2010/main" val="768931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39000" b="-39000"/>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t>What did we learn?</a:t>
            </a:r>
            <a:endParaRPr lang="sv-SE" dirty="0"/>
          </a:p>
        </p:txBody>
      </p:sp>
      <p:sp>
        <p:nvSpPr>
          <p:cNvPr id="3" name="Platshållare för innehåll 2"/>
          <p:cNvSpPr>
            <a:spLocks noGrp="1"/>
          </p:cNvSpPr>
          <p:nvPr>
            <p:ph idx="1"/>
          </p:nvPr>
        </p:nvSpPr>
        <p:spPr>
          <a:xfrm>
            <a:off x="457200" y="1196752"/>
            <a:ext cx="8229600" cy="4387626"/>
          </a:xfrm>
        </p:spPr>
        <p:txBody>
          <a:bodyPr>
            <a:normAutofit fontScale="92500" lnSpcReduction="10000"/>
          </a:bodyPr>
          <a:lstStyle/>
          <a:p>
            <a:r>
              <a:rPr lang="fi-FI" sz="1600" b="1" dirty="0" err="1"/>
              <a:t>We</a:t>
            </a:r>
            <a:r>
              <a:rPr lang="fi-FI" sz="1600" b="1" dirty="0"/>
              <a:t> </a:t>
            </a:r>
            <a:r>
              <a:rPr lang="fi-FI" sz="1600" b="1" dirty="0" err="1"/>
              <a:t>learned</a:t>
            </a:r>
            <a:r>
              <a:rPr lang="fi-FI" sz="1600" b="1" dirty="0"/>
              <a:t> team </a:t>
            </a:r>
            <a:r>
              <a:rPr lang="fi-FI" sz="1600" b="1" dirty="0" err="1"/>
              <a:t>working</a:t>
            </a:r>
            <a:r>
              <a:rPr lang="fi-FI" sz="1600" b="1" dirty="0"/>
              <a:t>. </a:t>
            </a:r>
            <a:r>
              <a:rPr lang="fi-FI" sz="1600" b="1" dirty="0" err="1"/>
              <a:t>We</a:t>
            </a:r>
            <a:r>
              <a:rPr lang="fi-FI" sz="1600" b="1" dirty="0"/>
              <a:t> </a:t>
            </a:r>
            <a:r>
              <a:rPr lang="fi-FI" sz="1600" b="1" dirty="0" err="1"/>
              <a:t>learned</a:t>
            </a:r>
            <a:r>
              <a:rPr lang="fi-FI" sz="1600" b="1" dirty="0"/>
              <a:t> to </a:t>
            </a:r>
            <a:r>
              <a:rPr lang="fi-FI" sz="1600" b="1" dirty="0" err="1"/>
              <a:t>communicate</a:t>
            </a:r>
            <a:r>
              <a:rPr lang="fi-FI" sz="1600" b="1" dirty="0"/>
              <a:t> </a:t>
            </a:r>
            <a:r>
              <a:rPr lang="fi-FI" sz="1600" b="1" dirty="0" err="1"/>
              <a:t>easily</a:t>
            </a:r>
            <a:r>
              <a:rPr lang="fi-FI" sz="1600" b="1" dirty="0"/>
              <a:t> and </a:t>
            </a:r>
            <a:r>
              <a:rPr lang="fi-FI" sz="1600" b="1" dirty="0" err="1"/>
              <a:t>make</a:t>
            </a:r>
            <a:r>
              <a:rPr lang="fi-FI" sz="1600" b="1" dirty="0"/>
              <a:t> a </a:t>
            </a:r>
            <a:r>
              <a:rPr lang="fi-FI" sz="1600" b="1" dirty="0" err="1"/>
              <a:t>polite</a:t>
            </a:r>
            <a:r>
              <a:rPr lang="fi-FI" sz="1600" b="1" dirty="0"/>
              <a:t> </a:t>
            </a:r>
            <a:r>
              <a:rPr lang="fi-FI" sz="1600" b="1" dirty="0" err="1"/>
              <a:t>conversation</a:t>
            </a:r>
            <a:r>
              <a:rPr lang="fi-FI" sz="1600" b="1" dirty="0"/>
              <a:t> </a:t>
            </a:r>
            <a:r>
              <a:rPr lang="fi-FI" sz="1600" b="1" dirty="0" err="1"/>
              <a:t>with</a:t>
            </a:r>
            <a:r>
              <a:rPr lang="fi-FI" sz="1600" b="1" dirty="0"/>
              <a:t> </a:t>
            </a:r>
            <a:r>
              <a:rPr lang="fi-FI" sz="1600" b="1" dirty="0" err="1"/>
              <a:t>the</a:t>
            </a:r>
            <a:r>
              <a:rPr lang="fi-FI" sz="1600" b="1" dirty="0"/>
              <a:t> </a:t>
            </a:r>
            <a:r>
              <a:rPr lang="fi-FI" sz="1600" b="1" dirty="0" err="1"/>
              <a:t>seniors</a:t>
            </a:r>
            <a:r>
              <a:rPr lang="fi-FI" sz="1600" b="1" dirty="0"/>
              <a:t>. </a:t>
            </a:r>
            <a:r>
              <a:rPr lang="fi-FI" sz="1600" b="1" dirty="0" err="1"/>
              <a:t>We</a:t>
            </a:r>
            <a:r>
              <a:rPr lang="fi-FI" sz="1600" b="1" dirty="0"/>
              <a:t> </a:t>
            </a:r>
            <a:r>
              <a:rPr lang="fi-FI" sz="1600" b="1" dirty="0" err="1"/>
              <a:t>found</a:t>
            </a:r>
            <a:r>
              <a:rPr lang="fi-FI" sz="1600" b="1" dirty="0"/>
              <a:t> </a:t>
            </a:r>
            <a:r>
              <a:rPr lang="fi-FI" sz="1600" b="1" dirty="0" err="1"/>
              <a:t>the</a:t>
            </a:r>
            <a:r>
              <a:rPr lang="fi-FI" sz="1600" b="1" dirty="0"/>
              <a:t> </a:t>
            </a:r>
            <a:r>
              <a:rPr lang="fi-FI" sz="1600" b="1" dirty="0" err="1"/>
              <a:t>joy</a:t>
            </a:r>
            <a:r>
              <a:rPr lang="fi-FI" sz="1600" b="1" dirty="0"/>
              <a:t> of </a:t>
            </a:r>
            <a:r>
              <a:rPr lang="fi-FI" sz="1600" b="1" dirty="0" err="1"/>
              <a:t>doing</a:t>
            </a:r>
            <a:r>
              <a:rPr lang="fi-FI" sz="1600" b="1" dirty="0"/>
              <a:t> </a:t>
            </a:r>
            <a:r>
              <a:rPr lang="fi-FI" sz="1600" b="1" dirty="0" err="1"/>
              <a:t>something</a:t>
            </a:r>
            <a:r>
              <a:rPr lang="fi-FI" sz="1600" b="1" dirty="0"/>
              <a:t> </a:t>
            </a:r>
            <a:r>
              <a:rPr lang="fi-FI" sz="1600" b="1" dirty="0" err="1"/>
              <a:t>good</a:t>
            </a:r>
            <a:r>
              <a:rPr lang="fi-FI" sz="1600" b="1" dirty="0"/>
              <a:t> for </a:t>
            </a:r>
            <a:r>
              <a:rPr lang="fi-FI" sz="1600" b="1" dirty="0" err="1"/>
              <a:t>other</a:t>
            </a:r>
            <a:r>
              <a:rPr lang="fi-FI" sz="1600" b="1" dirty="0"/>
              <a:t> </a:t>
            </a:r>
            <a:r>
              <a:rPr lang="fi-FI" sz="1600" b="1" dirty="0" err="1"/>
              <a:t>people</a:t>
            </a:r>
            <a:r>
              <a:rPr lang="fi-FI" sz="1600" b="1" dirty="0"/>
              <a:t>: </a:t>
            </a:r>
            <a:r>
              <a:rPr lang="fi-FI" sz="1600" b="1" dirty="0" err="1"/>
              <a:t>we</a:t>
            </a:r>
            <a:r>
              <a:rPr lang="fi-FI" sz="1600" b="1" dirty="0"/>
              <a:t> </a:t>
            </a:r>
            <a:r>
              <a:rPr lang="fi-FI" sz="1600" b="1" dirty="0" err="1"/>
              <a:t>learned</a:t>
            </a:r>
            <a:r>
              <a:rPr lang="fi-FI" sz="1600" b="1" dirty="0"/>
              <a:t> </a:t>
            </a:r>
            <a:r>
              <a:rPr lang="fi-FI" sz="1600" b="1" dirty="0" err="1"/>
              <a:t>that</a:t>
            </a:r>
            <a:r>
              <a:rPr lang="fi-FI" sz="1600" b="1" dirty="0"/>
              <a:t> </a:t>
            </a:r>
            <a:r>
              <a:rPr lang="fi-FI" sz="1600" b="1" dirty="0" err="1"/>
              <a:t>charity</a:t>
            </a:r>
            <a:r>
              <a:rPr lang="fi-FI" sz="1600" b="1" dirty="0"/>
              <a:t> </a:t>
            </a:r>
            <a:r>
              <a:rPr lang="fi-FI" sz="1600" b="1" dirty="0" err="1"/>
              <a:t>work</a:t>
            </a:r>
            <a:r>
              <a:rPr lang="fi-FI" sz="1600" b="1" dirty="0"/>
              <a:t> and </a:t>
            </a:r>
            <a:r>
              <a:rPr lang="fi-FI" sz="1600" b="1" dirty="0" err="1"/>
              <a:t>performing</a:t>
            </a:r>
            <a:r>
              <a:rPr lang="fi-FI" sz="1600" b="1" dirty="0"/>
              <a:t> </a:t>
            </a:r>
            <a:r>
              <a:rPr lang="fi-FI" sz="1600" b="1" dirty="0" err="1"/>
              <a:t>are</a:t>
            </a:r>
            <a:r>
              <a:rPr lang="fi-FI" sz="1600" b="1" dirty="0"/>
              <a:t> </a:t>
            </a:r>
            <a:r>
              <a:rPr lang="fi-FI" sz="1600" b="1" dirty="0" err="1"/>
              <a:t>really</a:t>
            </a:r>
            <a:r>
              <a:rPr lang="fi-FI" sz="1600" b="1" dirty="0"/>
              <a:t> </a:t>
            </a:r>
            <a:r>
              <a:rPr lang="fi-FI" sz="1600" b="1" dirty="0" err="1"/>
              <a:t>rewarding</a:t>
            </a:r>
            <a:r>
              <a:rPr lang="fi-FI" sz="1600" b="1" dirty="0"/>
              <a:t>.</a:t>
            </a:r>
            <a:endParaRPr lang="en-US" sz="1600" b="1" dirty="0"/>
          </a:p>
          <a:p>
            <a:endParaRPr lang="en-US" sz="1600" b="1" dirty="0"/>
          </a:p>
          <a:p>
            <a:r>
              <a:rPr lang="en-US" sz="1600" b="1" dirty="0"/>
              <a:t>We liked everything. We liked selling and serving in pop-up café and singing, serving and chatting with the seniors in nursing homes. We liked that the residents were really happy about our performance. It was really fun: making people happy made us so happy too.</a:t>
            </a:r>
          </a:p>
          <a:p>
            <a:endParaRPr lang="sv-SE" sz="1600" b="1" dirty="0"/>
          </a:p>
          <a:p>
            <a:r>
              <a:rPr lang="en-US" sz="1600" b="1" dirty="0"/>
              <a:t>The whole thing went well: We worked together as a team. We sold almost everything we had in café. In nursing homes we managed to put together awesome shows, the visits were successful. Everyone was really pleased about our visits.</a:t>
            </a:r>
          </a:p>
          <a:p>
            <a:endParaRPr lang="sv-SE" sz="1600" b="1" dirty="0"/>
          </a:p>
          <a:p>
            <a:r>
              <a:rPr lang="en-US" sz="1600" b="1" dirty="0"/>
              <a:t>The challenges were quite small: Sometimes it was little hard to find the change in the café. In elderly homes it was not that easy to talk to the residents at first. We also had some misunderstandings about our program. But finally everything went well.</a:t>
            </a:r>
          </a:p>
          <a:p>
            <a:endParaRPr lang="sv-SE" sz="1600" b="1" dirty="0"/>
          </a:p>
          <a:p>
            <a:r>
              <a:rPr lang="en-US" sz="1600" b="1" dirty="0"/>
              <a:t>We liked everything. There was nothing that we didn’t like.</a:t>
            </a:r>
            <a:endParaRPr lang="sv-SE" sz="1600" b="1" dirty="0"/>
          </a:p>
          <a:p>
            <a:endParaRPr lang="sv-SE" dirty="0"/>
          </a:p>
        </p:txBody>
      </p:sp>
    </p:spTree>
    <p:extLst>
      <p:ext uri="{BB962C8B-B14F-4D97-AF65-F5344CB8AC3E}">
        <p14:creationId xmlns:p14="http://schemas.microsoft.com/office/powerpoint/2010/main" val="2192340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dirty="0"/>
              <a:t>What would we do differently next time?</a:t>
            </a:r>
            <a:br>
              <a:rPr lang="sv-SE" dirty="0"/>
            </a:br>
            <a:endParaRPr lang="sv-SE" dirty="0"/>
          </a:p>
        </p:txBody>
      </p:sp>
      <p:sp>
        <p:nvSpPr>
          <p:cNvPr id="3" name="Platshållare för innehåll 2"/>
          <p:cNvSpPr>
            <a:spLocks noGrp="1"/>
          </p:cNvSpPr>
          <p:nvPr>
            <p:ph idx="1"/>
          </p:nvPr>
        </p:nvSpPr>
        <p:spPr/>
        <p:txBody>
          <a:bodyPr/>
          <a:lstStyle/>
          <a:p>
            <a:r>
              <a:rPr lang="sv-SE" b="1" dirty="0" err="1"/>
              <a:t>Some</a:t>
            </a:r>
            <a:r>
              <a:rPr lang="sv-SE" b="1" dirty="0"/>
              <a:t> </a:t>
            </a:r>
            <a:r>
              <a:rPr lang="sv-SE" b="1" dirty="0" err="1"/>
              <a:t>of</a:t>
            </a:r>
            <a:r>
              <a:rPr lang="sv-SE" b="1" dirty="0"/>
              <a:t> </a:t>
            </a:r>
            <a:r>
              <a:rPr lang="sv-SE" b="1" dirty="0" err="1"/>
              <a:t>us</a:t>
            </a:r>
            <a:r>
              <a:rPr lang="sv-SE" b="1" dirty="0"/>
              <a:t> </a:t>
            </a:r>
            <a:r>
              <a:rPr lang="sv-SE" b="1" dirty="0" err="1"/>
              <a:t>would</a:t>
            </a:r>
            <a:r>
              <a:rPr lang="sv-SE" b="1" dirty="0"/>
              <a:t> do </a:t>
            </a:r>
            <a:r>
              <a:rPr lang="sv-SE" b="1" dirty="0" err="1"/>
              <a:t>nothing</a:t>
            </a:r>
            <a:r>
              <a:rPr lang="sv-SE" b="1" dirty="0"/>
              <a:t> </a:t>
            </a:r>
            <a:r>
              <a:rPr lang="sv-SE" b="1" dirty="0" err="1"/>
              <a:t>differently</a:t>
            </a:r>
            <a:r>
              <a:rPr lang="sv-SE" b="1" dirty="0"/>
              <a:t> </a:t>
            </a:r>
            <a:r>
              <a:rPr lang="sv-SE" b="1" dirty="0" err="1"/>
              <a:t>next</a:t>
            </a:r>
            <a:r>
              <a:rPr lang="sv-SE" b="1" dirty="0"/>
              <a:t> </a:t>
            </a:r>
            <a:r>
              <a:rPr lang="sv-SE" b="1" dirty="0" err="1"/>
              <a:t>time</a:t>
            </a:r>
            <a:r>
              <a:rPr lang="sv-SE" b="1" dirty="0"/>
              <a:t>, </a:t>
            </a:r>
            <a:r>
              <a:rPr lang="sv-SE" b="1" dirty="0" err="1"/>
              <a:t>because</a:t>
            </a:r>
            <a:r>
              <a:rPr lang="sv-SE" b="1" dirty="0"/>
              <a:t> </a:t>
            </a:r>
            <a:r>
              <a:rPr lang="sv-SE" b="1" dirty="0" err="1"/>
              <a:t>everything</a:t>
            </a:r>
            <a:r>
              <a:rPr lang="sv-SE" b="1" dirty="0"/>
              <a:t> </a:t>
            </a:r>
            <a:r>
              <a:rPr lang="sv-SE" b="1" dirty="0" err="1"/>
              <a:t>went</a:t>
            </a:r>
            <a:r>
              <a:rPr lang="sv-SE" b="1" dirty="0"/>
              <a:t> </a:t>
            </a:r>
            <a:r>
              <a:rPr lang="sv-SE" b="1" dirty="0" err="1"/>
              <a:t>very</a:t>
            </a:r>
            <a:r>
              <a:rPr lang="sv-SE" b="1" dirty="0"/>
              <a:t> </a:t>
            </a:r>
            <a:r>
              <a:rPr lang="sv-SE" b="1" dirty="0" err="1"/>
              <a:t>well</a:t>
            </a:r>
            <a:r>
              <a:rPr lang="sv-SE" b="1" dirty="0"/>
              <a:t>. </a:t>
            </a:r>
            <a:r>
              <a:rPr lang="sv-SE" b="1" dirty="0" err="1"/>
              <a:t>Some</a:t>
            </a:r>
            <a:r>
              <a:rPr lang="sv-SE" b="1" dirty="0"/>
              <a:t> </a:t>
            </a:r>
            <a:r>
              <a:rPr lang="sv-SE" b="1" dirty="0" err="1"/>
              <a:t>of</a:t>
            </a:r>
            <a:r>
              <a:rPr lang="sv-SE" b="1" dirty="0"/>
              <a:t> </a:t>
            </a:r>
            <a:r>
              <a:rPr lang="sv-SE" b="1" dirty="0" err="1"/>
              <a:t>us</a:t>
            </a:r>
            <a:r>
              <a:rPr lang="sv-SE" b="1" dirty="0"/>
              <a:t> </a:t>
            </a:r>
            <a:r>
              <a:rPr lang="sv-SE" b="1" dirty="0" err="1"/>
              <a:t>would</a:t>
            </a:r>
            <a:r>
              <a:rPr lang="sv-SE" b="1" dirty="0"/>
              <a:t> like to </a:t>
            </a:r>
            <a:r>
              <a:rPr lang="sv-SE" b="1" dirty="0" err="1"/>
              <a:t>spend</a:t>
            </a:r>
            <a:r>
              <a:rPr lang="sv-SE" b="1" dirty="0"/>
              <a:t> </a:t>
            </a:r>
            <a:r>
              <a:rPr lang="sv-SE" b="1" dirty="0" err="1"/>
              <a:t>more</a:t>
            </a:r>
            <a:r>
              <a:rPr lang="sv-SE" b="1" dirty="0"/>
              <a:t> </a:t>
            </a:r>
            <a:r>
              <a:rPr lang="sv-SE" b="1" dirty="0" err="1"/>
              <a:t>time</a:t>
            </a:r>
            <a:r>
              <a:rPr lang="sv-SE" b="1" dirty="0"/>
              <a:t> in </a:t>
            </a:r>
            <a:r>
              <a:rPr lang="sv-SE" b="1" dirty="0" err="1"/>
              <a:t>nursing</a:t>
            </a:r>
            <a:r>
              <a:rPr lang="sv-SE" b="1" dirty="0"/>
              <a:t> </a:t>
            </a:r>
            <a:r>
              <a:rPr lang="sv-SE" b="1" dirty="0" err="1"/>
              <a:t>homes</a:t>
            </a:r>
            <a:r>
              <a:rPr lang="sv-SE" b="1" dirty="0"/>
              <a:t> (</a:t>
            </a:r>
            <a:r>
              <a:rPr lang="sv-SE" b="1" dirty="0" err="1"/>
              <a:t>maybe</a:t>
            </a:r>
            <a:r>
              <a:rPr lang="sv-SE" b="1" dirty="0"/>
              <a:t> a </a:t>
            </a:r>
            <a:r>
              <a:rPr lang="sv-SE" b="1" dirty="0" err="1"/>
              <a:t>school</a:t>
            </a:r>
            <a:r>
              <a:rPr lang="sv-SE" b="1" dirty="0"/>
              <a:t> </a:t>
            </a:r>
            <a:r>
              <a:rPr lang="sv-SE" b="1" dirty="0" err="1"/>
              <a:t>day</a:t>
            </a:r>
            <a:r>
              <a:rPr lang="sv-SE" b="1" dirty="0"/>
              <a:t>), </a:t>
            </a:r>
            <a:r>
              <a:rPr lang="sv-SE" b="1" dirty="0" err="1"/>
              <a:t>practice</a:t>
            </a:r>
            <a:r>
              <a:rPr lang="sv-SE" b="1" dirty="0"/>
              <a:t> </a:t>
            </a:r>
            <a:r>
              <a:rPr lang="sv-SE" b="1" dirty="0" err="1"/>
              <a:t>more</a:t>
            </a:r>
            <a:r>
              <a:rPr lang="sv-SE" b="1" dirty="0"/>
              <a:t> for the </a:t>
            </a:r>
            <a:r>
              <a:rPr lang="sv-SE" b="1" dirty="0" err="1"/>
              <a:t>performances</a:t>
            </a:r>
            <a:r>
              <a:rPr lang="sv-SE" b="1" dirty="0"/>
              <a:t> and be </a:t>
            </a:r>
            <a:r>
              <a:rPr lang="sv-SE" b="1" dirty="0" err="1"/>
              <a:t>more</a:t>
            </a:r>
            <a:r>
              <a:rPr lang="sv-SE" b="1" dirty="0"/>
              <a:t> social and talk </a:t>
            </a:r>
            <a:r>
              <a:rPr lang="sv-SE" b="1" dirty="0" err="1"/>
              <a:t>more</a:t>
            </a:r>
            <a:r>
              <a:rPr lang="sv-SE" b="1" dirty="0"/>
              <a:t> </a:t>
            </a:r>
            <a:r>
              <a:rPr lang="sv-SE" b="1" dirty="0" err="1"/>
              <a:t>with</a:t>
            </a:r>
            <a:r>
              <a:rPr lang="sv-SE" b="1" dirty="0"/>
              <a:t> the seniors.</a:t>
            </a:r>
          </a:p>
          <a:p>
            <a:endParaRPr lang="sv-SE" b="1" dirty="0"/>
          </a:p>
          <a:p>
            <a:r>
              <a:rPr lang="sv-SE" b="1" dirty="0" err="1"/>
              <a:t>We</a:t>
            </a:r>
            <a:r>
              <a:rPr lang="sv-SE" b="1" dirty="0"/>
              <a:t> </a:t>
            </a:r>
            <a:r>
              <a:rPr lang="sv-SE" b="1" dirty="0" err="1"/>
              <a:t>are</a:t>
            </a:r>
            <a:r>
              <a:rPr lang="sv-SE" b="1" dirty="0"/>
              <a:t> </a:t>
            </a:r>
            <a:r>
              <a:rPr lang="sv-SE" b="1" dirty="0" err="1"/>
              <a:t>now</a:t>
            </a:r>
            <a:r>
              <a:rPr lang="sv-SE" b="1" dirty="0"/>
              <a:t> planning to </a:t>
            </a:r>
            <a:r>
              <a:rPr lang="sv-SE" b="1" dirty="0" err="1"/>
              <a:t>build</a:t>
            </a:r>
            <a:r>
              <a:rPr lang="sv-SE" b="1" dirty="0"/>
              <a:t> a pop </a:t>
            </a:r>
            <a:r>
              <a:rPr lang="sv-SE" b="1" dirty="0" err="1"/>
              <a:t>up</a:t>
            </a:r>
            <a:r>
              <a:rPr lang="sv-SE" b="1" dirty="0"/>
              <a:t> </a:t>
            </a:r>
            <a:r>
              <a:rPr lang="sv-SE" b="1" dirty="0" err="1"/>
              <a:t>cafe</a:t>
            </a:r>
            <a:r>
              <a:rPr lang="sv-SE" b="1" dirty="0"/>
              <a:t> </a:t>
            </a:r>
            <a:r>
              <a:rPr lang="sv-SE" b="1" dirty="0" err="1"/>
              <a:t>with</a:t>
            </a:r>
            <a:r>
              <a:rPr lang="sv-SE" b="1" dirty="0"/>
              <a:t> </a:t>
            </a:r>
            <a:r>
              <a:rPr lang="sv-SE" b="1" dirty="0" err="1"/>
              <a:t>Valentine’s</a:t>
            </a:r>
            <a:r>
              <a:rPr lang="sv-SE" b="1" dirty="0"/>
              <a:t> edition. </a:t>
            </a:r>
            <a:r>
              <a:rPr lang="sv-SE" b="1" dirty="0" err="1"/>
              <a:t>We</a:t>
            </a:r>
            <a:r>
              <a:rPr lang="sv-SE" b="1" dirty="0"/>
              <a:t> </a:t>
            </a:r>
            <a:r>
              <a:rPr lang="sv-SE" b="1" dirty="0" err="1"/>
              <a:t>are</a:t>
            </a:r>
            <a:r>
              <a:rPr lang="sv-SE" b="1" dirty="0"/>
              <a:t> </a:t>
            </a:r>
            <a:r>
              <a:rPr lang="sv-SE" b="1" dirty="0" err="1"/>
              <a:t>practicing</a:t>
            </a:r>
            <a:r>
              <a:rPr lang="sv-SE" b="1" dirty="0"/>
              <a:t> the new </a:t>
            </a:r>
            <a:r>
              <a:rPr lang="sv-SE" b="1" dirty="0" err="1"/>
              <a:t>performance</a:t>
            </a:r>
            <a:r>
              <a:rPr lang="sv-SE" b="1" dirty="0"/>
              <a:t> </a:t>
            </a:r>
            <a:r>
              <a:rPr lang="sv-SE" b="1" dirty="0" err="1"/>
              <a:t>with</a:t>
            </a:r>
            <a:r>
              <a:rPr lang="sv-SE" b="1" dirty="0"/>
              <a:t> ukulele band and </a:t>
            </a:r>
            <a:r>
              <a:rPr lang="sv-SE" b="1" dirty="0" err="1"/>
              <a:t>poetry</a:t>
            </a:r>
            <a:r>
              <a:rPr lang="sv-SE" b="1" dirty="0"/>
              <a:t> </a:t>
            </a:r>
            <a:r>
              <a:rPr lang="sv-SE" b="1" dirty="0" err="1"/>
              <a:t>group</a:t>
            </a:r>
            <a:r>
              <a:rPr lang="sv-SE" b="1" dirty="0"/>
              <a:t> for seniors, </a:t>
            </a:r>
            <a:r>
              <a:rPr lang="sv-SE" b="1" dirty="0" err="1"/>
              <a:t>carrying</a:t>
            </a:r>
            <a:r>
              <a:rPr lang="sv-SE" b="1" dirty="0"/>
              <a:t> </a:t>
            </a:r>
            <a:r>
              <a:rPr lang="sv-SE" b="1" dirty="0" err="1"/>
              <a:t>out</a:t>
            </a:r>
            <a:r>
              <a:rPr lang="sv-SE" b="1" dirty="0"/>
              <a:t> in </a:t>
            </a:r>
            <a:r>
              <a:rPr lang="sv-SE" b="1" dirty="0" err="1"/>
              <a:t>March</a:t>
            </a:r>
            <a:r>
              <a:rPr lang="sv-SE" b="1" dirty="0"/>
              <a:t>. </a:t>
            </a:r>
            <a:r>
              <a:rPr lang="sv-SE" b="1" dirty="0" err="1"/>
              <a:t>We</a:t>
            </a:r>
            <a:r>
              <a:rPr lang="sv-SE" b="1" dirty="0"/>
              <a:t> </a:t>
            </a:r>
            <a:r>
              <a:rPr lang="sv-SE" b="1" dirty="0" err="1"/>
              <a:t>would</a:t>
            </a:r>
            <a:r>
              <a:rPr lang="sv-SE" b="1" dirty="0"/>
              <a:t> </a:t>
            </a:r>
            <a:r>
              <a:rPr lang="sv-SE" b="1" dirty="0" err="1"/>
              <a:t>also</a:t>
            </a:r>
            <a:r>
              <a:rPr lang="sv-SE" b="1" dirty="0"/>
              <a:t> like to </a:t>
            </a:r>
            <a:r>
              <a:rPr lang="sv-SE" b="1" dirty="0" err="1"/>
              <a:t>continue</a:t>
            </a:r>
            <a:r>
              <a:rPr lang="sv-SE" b="1" dirty="0"/>
              <a:t> </a:t>
            </a:r>
            <a:r>
              <a:rPr lang="sv-SE" b="1" dirty="0" err="1"/>
              <a:t>giving</a:t>
            </a:r>
            <a:r>
              <a:rPr lang="sv-SE" b="1" dirty="0"/>
              <a:t> </a:t>
            </a:r>
            <a:r>
              <a:rPr lang="sv-SE" b="1" dirty="0" err="1"/>
              <a:t>our</a:t>
            </a:r>
            <a:r>
              <a:rPr lang="sv-SE" b="1" dirty="0"/>
              <a:t> </a:t>
            </a:r>
            <a:r>
              <a:rPr lang="sv-SE" b="1" dirty="0" err="1"/>
              <a:t>help</a:t>
            </a:r>
            <a:r>
              <a:rPr lang="sv-SE" b="1" dirty="0"/>
              <a:t> in lunch </a:t>
            </a:r>
            <a:r>
              <a:rPr lang="sv-SE" b="1" dirty="0" err="1"/>
              <a:t>serving</a:t>
            </a:r>
            <a:r>
              <a:rPr lang="sv-SE" b="1" dirty="0"/>
              <a:t> for old </a:t>
            </a:r>
            <a:r>
              <a:rPr lang="sv-SE" b="1" dirty="0" err="1"/>
              <a:t>people</a:t>
            </a:r>
            <a:r>
              <a:rPr lang="sv-SE" b="1" dirty="0"/>
              <a:t>.</a:t>
            </a:r>
          </a:p>
        </p:txBody>
      </p:sp>
      <p:pic>
        <p:nvPicPr>
          <p:cNvPr id="5" name="Kuva 4">
            <a:extLst>
              <a:ext uri="{FF2B5EF4-FFF2-40B4-BE49-F238E27FC236}">
                <a16:creationId xmlns:a16="http://schemas.microsoft.com/office/drawing/2014/main" id="{23798026-64A4-481B-AB11-9735B55198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0315" y="6021288"/>
            <a:ext cx="2291257" cy="661918"/>
          </a:xfrm>
          <a:prstGeom prst="rect">
            <a:avLst/>
          </a:prstGeom>
        </p:spPr>
      </p:pic>
    </p:spTree>
    <p:extLst>
      <p:ext uri="{BB962C8B-B14F-4D97-AF65-F5344CB8AC3E}">
        <p14:creationId xmlns:p14="http://schemas.microsoft.com/office/powerpoint/2010/main" val="2792949329"/>
      </p:ext>
    </p:extLst>
  </p:cSld>
  <p:clrMapOvr>
    <a:masterClrMapping/>
  </p:clrMapOvr>
</p:sld>
</file>

<file path=ppt/theme/theme1.xml><?xml version="1.0" encoding="utf-8"?>
<a:theme xmlns:a="http://schemas.openxmlformats.org/drawingml/2006/main" name="Office-tema">
  <a:themeElements>
    <a:clrScheme name="Stockholms stads färger">
      <a:dk1>
        <a:srgbClr val="000000"/>
      </a:dk1>
      <a:lt1>
        <a:srgbClr val="FFFFFF"/>
      </a:lt1>
      <a:dk2>
        <a:srgbClr val="683788"/>
      </a:dk2>
      <a:lt2>
        <a:srgbClr val="BCAAD0"/>
      </a:lt2>
      <a:accent1>
        <a:srgbClr val="289D93"/>
      </a:accent1>
      <a:accent2>
        <a:srgbClr val="C40068"/>
      </a:accent2>
      <a:accent3>
        <a:srgbClr val="007EC4"/>
      </a:accent3>
      <a:accent4>
        <a:srgbClr val="B6D7D3"/>
      </a:accent4>
      <a:accent5>
        <a:srgbClr val="E4B1C3"/>
      </a:accent5>
      <a:accent6>
        <a:srgbClr val="ACC7E9"/>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325</TotalTime>
  <Words>506</Words>
  <Application>Microsoft Office PowerPoint</Application>
  <PresentationFormat>Näytössä katseltava diaesitys (4:3)</PresentationFormat>
  <Paragraphs>38</Paragraphs>
  <Slides>6</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6</vt:i4>
      </vt:variant>
    </vt:vector>
  </HeadingPairs>
  <TitlesOfParts>
    <vt:vector size="10" baseType="lpstr">
      <vt:lpstr>Arial</vt:lpstr>
      <vt:lpstr>Calibri</vt:lpstr>
      <vt:lpstr>Colonna MT</vt:lpstr>
      <vt:lpstr>Office-tema</vt:lpstr>
      <vt:lpstr>From Diversity to Employability </vt:lpstr>
      <vt:lpstr>Keravanjoki school</vt:lpstr>
      <vt:lpstr>Work practice</vt:lpstr>
      <vt:lpstr>What did we do?</vt:lpstr>
      <vt:lpstr>What did we learn?</vt:lpstr>
      <vt:lpstr>What would we do differently next time? </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Diversity to Employability</dc:title>
  <dc:creator>Helena Palmheden</dc:creator>
  <cp:lastModifiedBy>Riitta Häyhä</cp:lastModifiedBy>
  <cp:revision>39</cp:revision>
  <dcterms:created xsi:type="dcterms:W3CDTF">2019-01-08T15:49:00Z</dcterms:created>
  <dcterms:modified xsi:type="dcterms:W3CDTF">2020-10-23T07:41:22Z</dcterms:modified>
</cp:coreProperties>
</file>